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8288000" cy="10287000"/>
  <p:notesSz cx="6858000" cy="9144000"/>
  <p:embeddedFontLst>
    <p:embeddedFont>
      <p:font typeface="Arimo" panose="020B0604020202020204" charset="0"/>
      <p:regular r:id="rId15"/>
    </p:embeddedFont>
    <p:embeddedFont>
      <p:font typeface="Arimo Bold" panose="020B0604020202020204" charset="0"/>
      <p:regular r:id="rId16"/>
    </p:embeddedFont>
    <p:embeddedFont>
      <p:font typeface="Barabara" panose="020B0604020202020204" charset="0"/>
      <p:regular r:id="rId17"/>
    </p:embeddedFon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Inter" panose="020B0604020202020204" charset="0"/>
      <p:regular r:id="rId22"/>
    </p:embeddedFont>
    <p:embeddedFont>
      <p:font typeface="Inter Bold" panose="020B0604020202020204" charset="0"/>
      <p:regular r:id="rId23"/>
    </p:embeddedFont>
    <p:embeddedFont>
      <p:font typeface="Josefin Sans Bold" pitchFamily="2" charset="0"/>
      <p:regular r:id="rId24"/>
      <p:boldItalic r:id="rId25"/>
    </p:embeddedFont>
    <p:embeddedFont>
      <p:font typeface="Open Sans" panose="020B0606030504020204" pitchFamily="34" charset="0"/>
      <p:regular r:id="rId26"/>
      <p:bold r:id="rId27"/>
    </p:embeddedFont>
    <p:embeddedFont>
      <p:font typeface="Poppins" panose="00000500000000000000" pitchFamily="50" charset="0"/>
      <p:regular r:id="rId28"/>
      <p:bold r:id="rId29"/>
    </p:embeddedFont>
    <p:embeddedFont>
      <p:font typeface="Poppins Bold" panose="020B0604020202020204" charset="0"/>
      <p:regular r:id="rId30"/>
    </p:embeddedFont>
    <p:embeddedFont>
      <p:font typeface="Source Sans Pro Bold" panose="020B0604020202020204" charset="0"/>
      <p:regular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5" d="100"/>
          <a:sy n="45" d="100"/>
        </p:scale>
        <p:origin x="859" y="2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openxmlformats.org/officeDocument/2006/relationships/font" Target="fonts/font1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font" Target="fonts/font16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5/4/2022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5/4/2022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jpeg"/><Relationship Id="rId3" Type="http://schemas.openxmlformats.org/officeDocument/2006/relationships/image" Target="../media/image5.svg"/><Relationship Id="rId7" Type="http://schemas.openxmlformats.org/officeDocument/2006/relationships/image" Target="../media/image40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10" Type="http://schemas.openxmlformats.org/officeDocument/2006/relationships/image" Target="../media/image16.svg"/><Relationship Id="rId4" Type="http://schemas.openxmlformats.org/officeDocument/2006/relationships/image" Target="../media/image37.jpeg"/><Relationship Id="rId9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png"/><Relationship Id="rId4" Type="http://schemas.openxmlformats.org/officeDocument/2006/relationships/image" Target="../media/image5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5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2.svg"/><Relationship Id="rId18" Type="http://schemas.openxmlformats.org/officeDocument/2006/relationships/image" Target="../media/image55.png"/><Relationship Id="rId3" Type="http://schemas.openxmlformats.org/officeDocument/2006/relationships/image" Target="../media/image5.svg"/><Relationship Id="rId7" Type="http://schemas.openxmlformats.org/officeDocument/2006/relationships/image" Target="../media/image46.jpeg"/><Relationship Id="rId12" Type="http://schemas.openxmlformats.org/officeDocument/2006/relationships/image" Target="../media/image51.png"/><Relationship Id="rId17" Type="http://schemas.openxmlformats.org/officeDocument/2006/relationships/image" Target="../media/image18.svg"/><Relationship Id="rId2" Type="http://schemas.openxmlformats.org/officeDocument/2006/relationships/image" Target="../media/image4.png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svg"/><Relationship Id="rId11" Type="http://schemas.openxmlformats.org/officeDocument/2006/relationships/image" Target="../media/image50.svg"/><Relationship Id="rId5" Type="http://schemas.openxmlformats.org/officeDocument/2006/relationships/image" Target="../media/image44.png"/><Relationship Id="rId15" Type="http://schemas.openxmlformats.org/officeDocument/2006/relationships/image" Target="../media/image54.svg"/><Relationship Id="rId10" Type="http://schemas.openxmlformats.org/officeDocument/2006/relationships/image" Target="../media/image49.png"/><Relationship Id="rId4" Type="http://schemas.openxmlformats.org/officeDocument/2006/relationships/image" Target="../media/image24.png"/><Relationship Id="rId9" Type="http://schemas.openxmlformats.org/officeDocument/2006/relationships/image" Target="../media/image48.svg"/><Relationship Id="rId14" Type="http://schemas.openxmlformats.org/officeDocument/2006/relationships/image" Target="../media/image5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5.svg"/><Relationship Id="rId7" Type="http://schemas.openxmlformats.org/officeDocument/2006/relationships/image" Target="../media/image11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Relationship Id="rId9" Type="http://schemas.openxmlformats.org/officeDocument/2006/relationships/image" Target="../media/image13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jpe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5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7" Type="http://schemas.openxmlformats.org/officeDocument/2006/relationships/image" Target="../media/image25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5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8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5.svg"/><Relationship Id="rId7" Type="http://schemas.openxmlformats.org/officeDocument/2006/relationships/image" Target="../media/image32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11" Type="http://schemas.openxmlformats.org/officeDocument/2006/relationships/image" Target="../media/image36.svg"/><Relationship Id="rId5" Type="http://schemas.openxmlformats.org/officeDocument/2006/relationships/image" Target="../media/image30.sv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26504" t="4599" r="8273" b="1823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6671512" cy="375272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671512" cy="3752726"/>
            </a:xfrm>
            <a:custGeom>
              <a:avLst/>
              <a:gdLst/>
              <a:ahLst/>
              <a:cxnLst/>
              <a:rect l="l" t="t" r="r" b="b"/>
              <a:pathLst>
                <a:path w="6671512" h="3752726">
                  <a:moveTo>
                    <a:pt x="0" y="0"/>
                  </a:moveTo>
                  <a:lnTo>
                    <a:pt x="6671512" y="0"/>
                  </a:lnTo>
                  <a:lnTo>
                    <a:pt x="6671512" y="3752726"/>
                  </a:lnTo>
                  <a:lnTo>
                    <a:pt x="0" y="3752726"/>
                  </a:lnTo>
                  <a:close/>
                </a:path>
              </a:pathLst>
            </a:custGeom>
            <a:solidFill>
              <a:srgbClr val="F6F2EF">
                <a:alpha val="89804"/>
              </a:srgbClr>
            </a:solidFill>
          </p:spPr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2058405" y="-1942095"/>
            <a:ext cx="14171191" cy="14171191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 rot="5400000">
            <a:off x="17018513" y="7104069"/>
            <a:ext cx="3448931" cy="3295054"/>
            <a:chOff x="0" y="0"/>
            <a:chExt cx="1094257" cy="110617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095527" cy="1107440"/>
            </a:xfrm>
            <a:custGeom>
              <a:avLst/>
              <a:gdLst/>
              <a:ahLst/>
              <a:cxnLst/>
              <a:rect l="l" t="t" r="r" b="b"/>
              <a:pathLst>
                <a:path w="1095527" h="1107440">
                  <a:moveTo>
                    <a:pt x="1094257" y="0"/>
                  </a:moveTo>
                  <a:lnTo>
                    <a:pt x="553720" y="0"/>
                  </a:lnTo>
                  <a:cubicBezTo>
                    <a:pt x="247650" y="0"/>
                    <a:pt x="0" y="247650"/>
                    <a:pt x="0" y="553720"/>
                  </a:cubicBezTo>
                  <a:cubicBezTo>
                    <a:pt x="0" y="859790"/>
                    <a:pt x="247650" y="1107440"/>
                    <a:pt x="553720" y="1107440"/>
                  </a:cubicBezTo>
                  <a:lnTo>
                    <a:pt x="1095527" y="1107440"/>
                  </a:lnTo>
                  <a:lnTo>
                    <a:pt x="1095527" y="0"/>
                  </a:lnTo>
                  <a:close/>
                </a:path>
              </a:pathLst>
            </a:custGeom>
            <a:solidFill>
              <a:srgbClr val="FA6742"/>
            </a:solidFill>
          </p:spPr>
        </p:sp>
      </p:grpSp>
      <p:grpSp>
        <p:nvGrpSpPr>
          <p:cNvPr id="8" name="Group 8"/>
          <p:cNvGrpSpPr/>
          <p:nvPr/>
        </p:nvGrpSpPr>
        <p:grpSpPr>
          <a:xfrm rot="-5400000">
            <a:off x="-2122608" y="-77062"/>
            <a:ext cx="3448931" cy="3295054"/>
            <a:chOff x="0" y="0"/>
            <a:chExt cx="1094257" cy="110617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095527" cy="1107440"/>
            </a:xfrm>
            <a:custGeom>
              <a:avLst/>
              <a:gdLst/>
              <a:ahLst/>
              <a:cxnLst/>
              <a:rect l="l" t="t" r="r" b="b"/>
              <a:pathLst>
                <a:path w="1095527" h="1107440">
                  <a:moveTo>
                    <a:pt x="1094257" y="0"/>
                  </a:moveTo>
                  <a:lnTo>
                    <a:pt x="553720" y="0"/>
                  </a:lnTo>
                  <a:cubicBezTo>
                    <a:pt x="247650" y="0"/>
                    <a:pt x="0" y="247650"/>
                    <a:pt x="0" y="553720"/>
                  </a:cubicBezTo>
                  <a:cubicBezTo>
                    <a:pt x="0" y="859790"/>
                    <a:pt x="247650" y="1107440"/>
                    <a:pt x="553720" y="1107440"/>
                  </a:cubicBezTo>
                  <a:lnTo>
                    <a:pt x="1095527" y="1107440"/>
                  </a:lnTo>
                  <a:lnTo>
                    <a:pt x="1095527" y="0"/>
                  </a:lnTo>
                  <a:close/>
                </a:path>
              </a:pathLst>
            </a:custGeom>
            <a:solidFill>
              <a:srgbClr val="F3BE66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8258620" y="1184403"/>
            <a:ext cx="1770761" cy="1314812"/>
            <a:chOff x="0" y="0"/>
            <a:chExt cx="2361014" cy="1753083"/>
          </a:xfrm>
        </p:grpSpPr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720768" y="0"/>
              <a:ext cx="919477" cy="919477"/>
            </a:xfrm>
            <a:prstGeom prst="rect">
              <a:avLst/>
            </a:prstGeom>
          </p:spPr>
        </p:pic>
        <p:grpSp>
          <p:nvGrpSpPr>
            <p:cNvPr id="12" name="Group 12"/>
            <p:cNvGrpSpPr>
              <a:grpSpLocks noChangeAspect="1"/>
            </p:cNvGrpSpPr>
            <p:nvPr/>
          </p:nvGrpSpPr>
          <p:grpSpPr>
            <a:xfrm rot="-10800000">
              <a:off x="0" y="509268"/>
              <a:ext cx="2361014" cy="1243815"/>
              <a:chOff x="0" y="0"/>
              <a:chExt cx="1610360" cy="84836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-31750" y="0"/>
                <a:ext cx="1675130" cy="880110"/>
              </a:xfrm>
              <a:custGeom>
                <a:avLst/>
                <a:gdLst/>
                <a:ahLst/>
                <a:cxnLst/>
                <a:rect l="l" t="t" r="r" b="b"/>
                <a:pathLst>
                  <a:path w="1675130" h="880110">
                    <a:moveTo>
                      <a:pt x="266700" y="848360"/>
                    </a:moveTo>
                    <a:cubicBezTo>
                      <a:pt x="236220" y="848360"/>
                      <a:pt x="205740" y="842010"/>
                      <a:pt x="175260" y="829310"/>
                    </a:cubicBezTo>
                    <a:cubicBezTo>
                      <a:pt x="55880" y="778510"/>
                      <a:pt x="0" y="641350"/>
                      <a:pt x="50800" y="521970"/>
                    </a:cubicBezTo>
                    <a:cubicBezTo>
                      <a:pt x="184150" y="204470"/>
                      <a:pt x="492760" y="0"/>
                      <a:pt x="836930" y="0"/>
                    </a:cubicBezTo>
                    <a:cubicBezTo>
                      <a:pt x="1181100" y="0"/>
                      <a:pt x="1489710" y="204470"/>
                      <a:pt x="1624330" y="521970"/>
                    </a:cubicBezTo>
                    <a:cubicBezTo>
                      <a:pt x="1675130" y="641350"/>
                      <a:pt x="1619250" y="779780"/>
                      <a:pt x="1499870" y="829310"/>
                    </a:cubicBezTo>
                    <a:cubicBezTo>
                      <a:pt x="1380490" y="880110"/>
                      <a:pt x="1242060" y="824230"/>
                      <a:pt x="1192530" y="704850"/>
                    </a:cubicBezTo>
                    <a:cubicBezTo>
                      <a:pt x="1131570" y="562610"/>
                      <a:pt x="991870" y="469900"/>
                      <a:pt x="836930" y="469900"/>
                    </a:cubicBezTo>
                    <a:cubicBezTo>
                      <a:pt x="681990" y="469900"/>
                      <a:pt x="543560" y="562610"/>
                      <a:pt x="482600" y="704850"/>
                    </a:cubicBezTo>
                    <a:cubicBezTo>
                      <a:pt x="445770" y="793750"/>
                      <a:pt x="358140" y="848360"/>
                      <a:pt x="266700" y="848360"/>
                    </a:cubicBezTo>
                    <a:close/>
                  </a:path>
                </a:pathLst>
              </a:custGeom>
              <a:solidFill>
                <a:srgbClr val="FA6742"/>
              </a:solidFill>
            </p:spPr>
          </p:sp>
        </p:grpSp>
      </p:grpSp>
      <p:sp>
        <p:nvSpPr>
          <p:cNvPr id="14" name="TextBox 14"/>
          <p:cNvSpPr txBox="1"/>
          <p:nvPr/>
        </p:nvSpPr>
        <p:spPr>
          <a:xfrm>
            <a:off x="3906087" y="3284991"/>
            <a:ext cx="10417870" cy="25695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54"/>
              </a:lnSpc>
            </a:pPr>
            <a:r>
              <a:rPr lang="en-US" sz="10838">
                <a:solidFill>
                  <a:srgbClr val="000000"/>
                </a:solidFill>
                <a:latin typeface="Inter Bold"/>
              </a:rPr>
              <a:t>PROJECT EVALUATION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906087" y="6050499"/>
            <a:ext cx="11093102" cy="9766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 spc="1106">
                <a:solidFill>
                  <a:srgbClr val="000000"/>
                </a:solidFill>
                <a:latin typeface="Barabara"/>
              </a:rPr>
              <a:t>AS AN INTERN DATA ANALYST</a:t>
            </a:r>
          </a:p>
        </p:txBody>
      </p: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2009346" y="6334922"/>
            <a:ext cx="3677329" cy="3677329"/>
            <a:chOff x="0" y="0"/>
            <a:chExt cx="1708150" cy="170815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708150" cy="1708150"/>
            </a:xfrm>
            <a:custGeom>
              <a:avLst/>
              <a:gdLst/>
              <a:ahLst/>
              <a:cxnLst/>
              <a:rect l="l" t="t" r="r" b="b"/>
              <a:pathLst>
                <a:path w="1708150" h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288406" y="5854569"/>
            <a:ext cx="4375139" cy="393762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3091879">
            <a:off x="15951813" y="7971740"/>
            <a:ext cx="1709327" cy="1709327"/>
          </a:xfrm>
          <a:prstGeom prst="rect">
            <a:avLst/>
          </a:prstGeom>
        </p:spPr>
      </p:pic>
      <p:grpSp>
        <p:nvGrpSpPr>
          <p:cNvPr id="3" name="Group 3"/>
          <p:cNvGrpSpPr>
            <a:grpSpLocks noChangeAspect="1"/>
          </p:cNvGrpSpPr>
          <p:nvPr/>
        </p:nvGrpSpPr>
        <p:grpSpPr>
          <a:xfrm rot="7908588">
            <a:off x="15543706" y="8503691"/>
            <a:ext cx="4389174" cy="2312278"/>
            <a:chOff x="0" y="0"/>
            <a:chExt cx="1610360" cy="848360"/>
          </a:xfrm>
        </p:grpSpPr>
        <p:sp>
          <p:nvSpPr>
            <p:cNvPr id="4" name="Freeform 4"/>
            <p:cNvSpPr/>
            <p:nvPr/>
          </p:nvSpPr>
          <p:spPr>
            <a:xfrm>
              <a:off x="-31750" y="0"/>
              <a:ext cx="1675130" cy="880110"/>
            </a:xfrm>
            <a:custGeom>
              <a:avLst/>
              <a:gdLst/>
              <a:ahLst/>
              <a:cxnLst/>
              <a:rect l="l" t="t" r="r" b="b"/>
              <a:pathLst>
                <a:path w="1675130" h="880110">
                  <a:moveTo>
                    <a:pt x="266700" y="848360"/>
                  </a:moveTo>
                  <a:cubicBezTo>
                    <a:pt x="236220" y="848360"/>
                    <a:pt x="205740" y="842010"/>
                    <a:pt x="175260" y="829310"/>
                  </a:cubicBezTo>
                  <a:cubicBezTo>
                    <a:pt x="55880" y="778510"/>
                    <a:pt x="0" y="641350"/>
                    <a:pt x="50800" y="521970"/>
                  </a:cubicBezTo>
                  <a:cubicBezTo>
                    <a:pt x="184150" y="204470"/>
                    <a:pt x="492760" y="0"/>
                    <a:pt x="836930" y="0"/>
                  </a:cubicBezTo>
                  <a:cubicBezTo>
                    <a:pt x="1181100" y="0"/>
                    <a:pt x="1489710" y="204470"/>
                    <a:pt x="1624330" y="521970"/>
                  </a:cubicBezTo>
                  <a:cubicBezTo>
                    <a:pt x="1675130" y="641350"/>
                    <a:pt x="1619250" y="779780"/>
                    <a:pt x="1499870" y="829310"/>
                  </a:cubicBezTo>
                  <a:cubicBezTo>
                    <a:pt x="1380490" y="880110"/>
                    <a:pt x="1242060" y="824230"/>
                    <a:pt x="1192530" y="704850"/>
                  </a:cubicBezTo>
                  <a:cubicBezTo>
                    <a:pt x="1131570" y="562610"/>
                    <a:pt x="991870" y="469900"/>
                    <a:pt x="836930" y="469900"/>
                  </a:cubicBezTo>
                  <a:cubicBezTo>
                    <a:pt x="681990" y="469900"/>
                    <a:pt x="543560" y="562610"/>
                    <a:pt x="482600" y="704850"/>
                  </a:cubicBezTo>
                  <a:cubicBezTo>
                    <a:pt x="445770" y="793750"/>
                    <a:pt x="358140" y="848360"/>
                    <a:pt x="266700" y="848360"/>
                  </a:cubicBezTo>
                  <a:close/>
                </a:path>
              </a:pathLst>
            </a:custGeom>
            <a:solidFill>
              <a:srgbClr val="FA6742"/>
            </a:solidFill>
          </p:spPr>
        </p:sp>
      </p:grpSp>
      <p:grpSp>
        <p:nvGrpSpPr>
          <p:cNvPr id="5" name="Group 5"/>
          <p:cNvGrpSpPr/>
          <p:nvPr/>
        </p:nvGrpSpPr>
        <p:grpSpPr>
          <a:xfrm rot="-657165">
            <a:off x="6299178" y="2079680"/>
            <a:ext cx="3613995" cy="3452753"/>
            <a:chOff x="0" y="0"/>
            <a:chExt cx="1094257" cy="110617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95527" cy="1107440"/>
            </a:xfrm>
            <a:custGeom>
              <a:avLst/>
              <a:gdLst/>
              <a:ahLst/>
              <a:cxnLst/>
              <a:rect l="l" t="t" r="r" b="b"/>
              <a:pathLst>
                <a:path w="1095527" h="1107440">
                  <a:moveTo>
                    <a:pt x="1094257" y="0"/>
                  </a:moveTo>
                  <a:lnTo>
                    <a:pt x="553720" y="0"/>
                  </a:lnTo>
                  <a:cubicBezTo>
                    <a:pt x="247650" y="0"/>
                    <a:pt x="0" y="247650"/>
                    <a:pt x="0" y="553720"/>
                  </a:cubicBezTo>
                  <a:cubicBezTo>
                    <a:pt x="0" y="859790"/>
                    <a:pt x="247650" y="1107440"/>
                    <a:pt x="553720" y="1107440"/>
                  </a:cubicBezTo>
                  <a:lnTo>
                    <a:pt x="1095527" y="1107440"/>
                  </a:lnTo>
                  <a:lnTo>
                    <a:pt x="1095527" y="0"/>
                  </a:lnTo>
                  <a:close/>
                </a:path>
              </a:pathLst>
            </a:custGeom>
            <a:solidFill>
              <a:srgbClr val="F3BE66"/>
            </a:solidFill>
          </p:spPr>
        </p:sp>
      </p:grpSp>
      <p:grpSp>
        <p:nvGrpSpPr>
          <p:cNvPr id="7" name="Group 7"/>
          <p:cNvGrpSpPr/>
          <p:nvPr/>
        </p:nvGrpSpPr>
        <p:grpSpPr>
          <a:xfrm rot="-657165">
            <a:off x="9310252" y="641229"/>
            <a:ext cx="12457642" cy="3452753"/>
            <a:chOff x="0" y="0"/>
            <a:chExt cx="5153355" cy="1428301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153355" cy="1428301"/>
            </a:xfrm>
            <a:custGeom>
              <a:avLst/>
              <a:gdLst/>
              <a:ahLst/>
              <a:cxnLst/>
              <a:rect l="l" t="t" r="r" b="b"/>
              <a:pathLst>
                <a:path w="5153355" h="1428301">
                  <a:moveTo>
                    <a:pt x="0" y="0"/>
                  </a:moveTo>
                  <a:lnTo>
                    <a:pt x="5153355" y="0"/>
                  </a:lnTo>
                  <a:lnTo>
                    <a:pt x="5153355" y="1428301"/>
                  </a:lnTo>
                  <a:lnTo>
                    <a:pt x="0" y="1428301"/>
                  </a:lnTo>
                  <a:close/>
                </a:path>
              </a:pathLst>
            </a:custGeom>
            <a:solidFill>
              <a:srgbClr val="F3BE66"/>
            </a:solidFill>
          </p:spPr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5627955" y="3678201"/>
            <a:ext cx="2748457" cy="2748446"/>
            <a:chOff x="0" y="0"/>
            <a:chExt cx="6350000" cy="634997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-85331" r="-81843" b="-78005"/>
              </a:stretch>
            </a:blipFill>
          </p:spPr>
        </p:sp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-5609791">
            <a:off x="5295959" y="3705399"/>
            <a:ext cx="920000" cy="9200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 rot="-209791">
            <a:off x="5291441" y="3612225"/>
            <a:ext cx="895685" cy="931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95"/>
              </a:lnSpc>
            </a:pPr>
            <a:r>
              <a:rPr lang="en-US" sz="5210">
                <a:solidFill>
                  <a:srgbClr val="FFFFFF"/>
                </a:solidFill>
                <a:latin typeface="Poppins"/>
              </a:rPr>
              <a:t>+</a:t>
            </a:r>
          </a:p>
        </p:txBody>
      </p:sp>
      <p:grpSp>
        <p:nvGrpSpPr>
          <p:cNvPr id="13" name="Group 13"/>
          <p:cNvGrpSpPr/>
          <p:nvPr/>
        </p:nvGrpSpPr>
        <p:grpSpPr>
          <a:xfrm rot="10143099">
            <a:off x="3062663" y="2665249"/>
            <a:ext cx="1454513" cy="1389619"/>
            <a:chOff x="0" y="0"/>
            <a:chExt cx="1094257" cy="110617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095527" cy="1107440"/>
            </a:xfrm>
            <a:custGeom>
              <a:avLst/>
              <a:gdLst/>
              <a:ahLst/>
              <a:cxnLst/>
              <a:rect l="l" t="t" r="r" b="b"/>
              <a:pathLst>
                <a:path w="1095527" h="1107440">
                  <a:moveTo>
                    <a:pt x="1094257" y="0"/>
                  </a:moveTo>
                  <a:lnTo>
                    <a:pt x="553720" y="0"/>
                  </a:lnTo>
                  <a:cubicBezTo>
                    <a:pt x="247650" y="0"/>
                    <a:pt x="0" y="247650"/>
                    <a:pt x="0" y="553720"/>
                  </a:cubicBezTo>
                  <a:cubicBezTo>
                    <a:pt x="0" y="859790"/>
                    <a:pt x="247650" y="1107440"/>
                    <a:pt x="553720" y="1107440"/>
                  </a:cubicBezTo>
                  <a:lnTo>
                    <a:pt x="1095527" y="1107440"/>
                  </a:lnTo>
                  <a:lnTo>
                    <a:pt x="1095527" y="0"/>
                  </a:lnTo>
                  <a:close/>
                </a:path>
              </a:pathLst>
            </a:custGeom>
            <a:solidFill>
              <a:srgbClr val="FA6742"/>
            </a:solidFill>
          </p:spPr>
        </p:sp>
      </p:grpSp>
      <p:grpSp>
        <p:nvGrpSpPr>
          <p:cNvPr id="15" name="Group 15"/>
          <p:cNvGrpSpPr/>
          <p:nvPr/>
        </p:nvGrpSpPr>
        <p:grpSpPr>
          <a:xfrm rot="10143099">
            <a:off x="1770971" y="2905394"/>
            <a:ext cx="1555073" cy="1389619"/>
            <a:chOff x="0" y="0"/>
            <a:chExt cx="1598361" cy="1428301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598361" cy="1428301"/>
            </a:xfrm>
            <a:custGeom>
              <a:avLst/>
              <a:gdLst/>
              <a:ahLst/>
              <a:cxnLst/>
              <a:rect l="l" t="t" r="r" b="b"/>
              <a:pathLst>
                <a:path w="1598361" h="1428301">
                  <a:moveTo>
                    <a:pt x="0" y="0"/>
                  </a:moveTo>
                  <a:lnTo>
                    <a:pt x="1598361" y="0"/>
                  </a:lnTo>
                  <a:lnTo>
                    <a:pt x="1598361" y="1428301"/>
                  </a:lnTo>
                  <a:lnTo>
                    <a:pt x="0" y="1428301"/>
                  </a:lnTo>
                  <a:close/>
                </a:path>
              </a:pathLst>
            </a:custGeom>
            <a:solidFill>
              <a:srgbClr val="FA6742"/>
            </a:solidFill>
          </p:spPr>
        </p:sp>
      </p:grpSp>
      <p:grpSp>
        <p:nvGrpSpPr>
          <p:cNvPr id="17" name="Group 17"/>
          <p:cNvGrpSpPr/>
          <p:nvPr/>
        </p:nvGrpSpPr>
        <p:grpSpPr>
          <a:xfrm rot="-656900">
            <a:off x="685279" y="3125142"/>
            <a:ext cx="1454513" cy="1389619"/>
            <a:chOff x="0" y="0"/>
            <a:chExt cx="1094257" cy="110617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095527" cy="1107440"/>
            </a:xfrm>
            <a:custGeom>
              <a:avLst/>
              <a:gdLst/>
              <a:ahLst/>
              <a:cxnLst/>
              <a:rect l="l" t="t" r="r" b="b"/>
              <a:pathLst>
                <a:path w="1095527" h="1107440">
                  <a:moveTo>
                    <a:pt x="1094257" y="0"/>
                  </a:moveTo>
                  <a:lnTo>
                    <a:pt x="553720" y="0"/>
                  </a:lnTo>
                  <a:cubicBezTo>
                    <a:pt x="247650" y="0"/>
                    <a:pt x="0" y="247650"/>
                    <a:pt x="0" y="553720"/>
                  </a:cubicBezTo>
                  <a:cubicBezTo>
                    <a:pt x="0" y="859790"/>
                    <a:pt x="247650" y="1107440"/>
                    <a:pt x="553720" y="1107440"/>
                  </a:cubicBezTo>
                  <a:lnTo>
                    <a:pt x="1095527" y="1107440"/>
                  </a:lnTo>
                  <a:lnTo>
                    <a:pt x="1095527" y="0"/>
                  </a:lnTo>
                  <a:close/>
                </a:path>
              </a:pathLst>
            </a:custGeom>
            <a:solidFill>
              <a:srgbClr val="FA6742"/>
            </a:solidFill>
          </p:spPr>
        </p:sp>
      </p:grpSp>
      <p:grpSp>
        <p:nvGrpSpPr>
          <p:cNvPr id="19" name="Group 19"/>
          <p:cNvGrpSpPr>
            <a:grpSpLocks noChangeAspect="1"/>
          </p:cNvGrpSpPr>
          <p:nvPr/>
        </p:nvGrpSpPr>
        <p:grpSpPr>
          <a:xfrm>
            <a:off x="8950497" y="3678201"/>
            <a:ext cx="2748457" cy="2748446"/>
            <a:chOff x="0" y="0"/>
            <a:chExt cx="6350000" cy="6349975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7"/>
              <a:stretch>
                <a:fillRect l="-39086" r="-39086"/>
              </a:stretch>
            </a:blipFill>
          </p:spPr>
        </p:sp>
      </p:grpSp>
      <p:pic>
        <p:nvPicPr>
          <p:cNvPr id="21" name="Picture 2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-5609791">
            <a:off x="8618501" y="3705399"/>
            <a:ext cx="920000" cy="920000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 rot="-209791">
            <a:off x="8613983" y="3612225"/>
            <a:ext cx="895685" cy="931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95"/>
              </a:lnSpc>
            </a:pPr>
            <a:r>
              <a:rPr lang="en-US" sz="5210">
                <a:solidFill>
                  <a:srgbClr val="FFFFFF"/>
                </a:solidFill>
                <a:latin typeface="Poppins"/>
              </a:rPr>
              <a:t>+</a:t>
            </a:r>
          </a:p>
        </p:txBody>
      </p:sp>
      <p:grpSp>
        <p:nvGrpSpPr>
          <p:cNvPr id="23" name="Group 23"/>
          <p:cNvGrpSpPr>
            <a:grpSpLocks noChangeAspect="1"/>
          </p:cNvGrpSpPr>
          <p:nvPr/>
        </p:nvGrpSpPr>
        <p:grpSpPr>
          <a:xfrm>
            <a:off x="12273039" y="3678201"/>
            <a:ext cx="2748457" cy="2748446"/>
            <a:chOff x="0" y="0"/>
            <a:chExt cx="6350000" cy="6349975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8"/>
              <a:stretch>
                <a:fillRect t="-962" b="-48850"/>
              </a:stretch>
            </a:blipFill>
          </p:spPr>
        </p:sp>
      </p:grpSp>
      <p:pic>
        <p:nvPicPr>
          <p:cNvPr id="25" name="Picture 2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-5609791">
            <a:off x="11941043" y="3705399"/>
            <a:ext cx="920000" cy="920000"/>
          </a:xfrm>
          <a:prstGeom prst="rect">
            <a:avLst/>
          </a:prstGeom>
        </p:spPr>
      </p:pic>
      <p:sp>
        <p:nvSpPr>
          <p:cNvPr id="26" name="TextBox 26"/>
          <p:cNvSpPr txBox="1"/>
          <p:nvPr/>
        </p:nvSpPr>
        <p:spPr>
          <a:xfrm rot="-209791">
            <a:off x="11936525" y="3612225"/>
            <a:ext cx="895685" cy="931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95"/>
              </a:lnSpc>
            </a:pPr>
            <a:r>
              <a:rPr lang="en-US" sz="5210">
                <a:solidFill>
                  <a:srgbClr val="FFFFFF"/>
                </a:solidFill>
                <a:latin typeface="Poppins"/>
              </a:rPr>
              <a:t>+</a:t>
            </a:r>
          </a:p>
        </p:txBody>
      </p:sp>
      <p:pic>
        <p:nvPicPr>
          <p:cNvPr id="27" name="Picture 2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3091879">
            <a:off x="2462789" y="3829283"/>
            <a:ext cx="1131161" cy="1131161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2737088" y="4118412"/>
            <a:ext cx="582562" cy="552904"/>
          </a:xfrm>
          <a:prstGeom prst="rect">
            <a:avLst/>
          </a:prstGeom>
        </p:spPr>
      </p:pic>
      <p:sp>
        <p:nvSpPr>
          <p:cNvPr id="29" name="TextBox 29"/>
          <p:cNvSpPr txBox="1"/>
          <p:nvPr/>
        </p:nvSpPr>
        <p:spPr>
          <a:xfrm>
            <a:off x="1890006" y="6507738"/>
            <a:ext cx="3865953" cy="937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605"/>
              </a:lnSpc>
              <a:spcBef>
                <a:spcPct val="0"/>
              </a:spcBef>
            </a:pPr>
            <a:r>
              <a:rPr lang="en-US" sz="5432">
                <a:solidFill>
                  <a:srgbClr val="000000"/>
                </a:solidFill>
                <a:latin typeface="Inter Bold"/>
              </a:rPr>
              <a:t>Creative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890006" y="7331303"/>
            <a:ext cx="3865953" cy="937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605"/>
              </a:lnSpc>
              <a:spcBef>
                <a:spcPct val="0"/>
              </a:spcBef>
            </a:pPr>
            <a:r>
              <a:rPr lang="en-US" sz="5432">
                <a:solidFill>
                  <a:srgbClr val="FA6742"/>
                </a:solidFill>
                <a:latin typeface="Inter Bold"/>
              </a:rPr>
              <a:t>team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5840580" y="7388453"/>
            <a:ext cx="2323207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000000"/>
                </a:solidFill>
                <a:latin typeface="Poppins"/>
              </a:rPr>
              <a:t>DA Intern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9163122" y="7388453"/>
            <a:ext cx="2323207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000000"/>
                </a:solidFill>
                <a:latin typeface="Poppins"/>
              </a:rPr>
              <a:t>DA Intern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2485664" y="7388453"/>
            <a:ext cx="2323207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000000"/>
                </a:solidFill>
                <a:latin typeface="Poppins"/>
              </a:rPr>
              <a:t>Associative DA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5627955" y="6966922"/>
            <a:ext cx="2748457" cy="3685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56"/>
              </a:lnSpc>
            </a:pPr>
            <a:r>
              <a:rPr lang="en-US" sz="2256">
                <a:solidFill>
                  <a:srgbClr val="FA6742"/>
                </a:solidFill>
                <a:latin typeface="Inter Bold"/>
              </a:rPr>
              <a:t>Thilina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8950497" y="6966922"/>
            <a:ext cx="2748457" cy="3685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56"/>
              </a:lnSpc>
            </a:pPr>
            <a:r>
              <a:rPr lang="en-US" sz="2256" spc="-45">
                <a:solidFill>
                  <a:srgbClr val="FA6742"/>
                </a:solidFill>
                <a:latin typeface="Inter Bold"/>
              </a:rPr>
              <a:t>Ravinath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2273039" y="6966922"/>
            <a:ext cx="2748457" cy="3685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56"/>
              </a:lnSpc>
            </a:pPr>
            <a:r>
              <a:rPr lang="en-US" sz="2256" spc="-45">
                <a:solidFill>
                  <a:srgbClr val="FA6742"/>
                </a:solidFill>
                <a:latin typeface="Inter Bold"/>
              </a:rPr>
              <a:t>Nethmi</a:t>
            </a:r>
          </a:p>
        </p:txBody>
      </p:sp>
      <p:pic>
        <p:nvPicPr>
          <p:cNvPr id="37" name="Picture 3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2901965">
            <a:off x="763855" y="718444"/>
            <a:ext cx="179287" cy="179287"/>
          </a:xfrm>
          <a:prstGeom prst="rect">
            <a:avLst/>
          </a:prstGeom>
        </p:spPr>
      </p:pic>
      <p:grpSp>
        <p:nvGrpSpPr>
          <p:cNvPr id="38" name="Group 38"/>
          <p:cNvGrpSpPr>
            <a:grpSpLocks noChangeAspect="1"/>
          </p:cNvGrpSpPr>
          <p:nvPr/>
        </p:nvGrpSpPr>
        <p:grpSpPr>
          <a:xfrm rot="8098501">
            <a:off x="716074" y="779502"/>
            <a:ext cx="460369" cy="242529"/>
            <a:chOff x="0" y="0"/>
            <a:chExt cx="1610360" cy="848360"/>
          </a:xfrm>
        </p:grpSpPr>
        <p:sp>
          <p:nvSpPr>
            <p:cNvPr id="39" name="Freeform 39"/>
            <p:cNvSpPr/>
            <p:nvPr/>
          </p:nvSpPr>
          <p:spPr>
            <a:xfrm>
              <a:off x="-31750" y="0"/>
              <a:ext cx="1675130" cy="880110"/>
            </a:xfrm>
            <a:custGeom>
              <a:avLst/>
              <a:gdLst/>
              <a:ahLst/>
              <a:cxnLst/>
              <a:rect l="l" t="t" r="r" b="b"/>
              <a:pathLst>
                <a:path w="1675130" h="880110">
                  <a:moveTo>
                    <a:pt x="266700" y="848360"/>
                  </a:moveTo>
                  <a:cubicBezTo>
                    <a:pt x="236220" y="848360"/>
                    <a:pt x="205740" y="842010"/>
                    <a:pt x="175260" y="829310"/>
                  </a:cubicBezTo>
                  <a:cubicBezTo>
                    <a:pt x="55880" y="778510"/>
                    <a:pt x="0" y="641350"/>
                    <a:pt x="50800" y="521970"/>
                  </a:cubicBezTo>
                  <a:cubicBezTo>
                    <a:pt x="184150" y="204470"/>
                    <a:pt x="492760" y="0"/>
                    <a:pt x="836930" y="0"/>
                  </a:cubicBezTo>
                  <a:cubicBezTo>
                    <a:pt x="1181100" y="0"/>
                    <a:pt x="1489710" y="204470"/>
                    <a:pt x="1624330" y="521970"/>
                  </a:cubicBezTo>
                  <a:cubicBezTo>
                    <a:pt x="1675130" y="641350"/>
                    <a:pt x="1619250" y="779780"/>
                    <a:pt x="1499870" y="829310"/>
                  </a:cubicBezTo>
                  <a:cubicBezTo>
                    <a:pt x="1380490" y="880110"/>
                    <a:pt x="1242060" y="824230"/>
                    <a:pt x="1192530" y="704850"/>
                  </a:cubicBezTo>
                  <a:cubicBezTo>
                    <a:pt x="1131570" y="562610"/>
                    <a:pt x="991870" y="469900"/>
                    <a:pt x="836930" y="469900"/>
                  </a:cubicBezTo>
                  <a:cubicBezTo>
                    <a:pt x="681990" y="469900"/>
                    <a:pt x="543560" y="562610"/>
                    <a:pt x="482600" y="704850"/>
                  </a:cubicBezTo>
                  <a:cubicBezTo>
                    <a:pt x="445770" y="793750"/>
                    <a:pt x="358140" y="848360"/>
                    <a:pt x="266700" y="848360"/>
                  </a:cubicBezTo>
                  <a:close/>
                </a:path>
              </a:pathLst>
            </a:custGeom>
            <a:solidFill>
              <a:srgbClr val="FA6742"/>
            </a:solidFill>
          </p:spPr>
        </p:sp>
      </p:grpSp>
      <p:sp>
        <p:nvSpPr>
          <p:cNvPr id="40" name="TextBox 40"/>
          <p:cNvSpPr txBox="1"/>
          <p:nvPr/>
        </p:nvSpPr>
        <p:spPr>
          <a:xfrm>
            <a:off x="1321459" y="702945"/>
            <a:ext cx="2851622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9D9D9D"/>
                </a:solidFill>
                <a:latin typeface="Inter Bold"/>
              </a:rPr>
              <a:t>VIZUAMATIX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16000"/>
          </a:blip>
          <a:srcRect b="38431"/>
          <a:stretch>
            <a:fillRect/>
          </a:stretch>
        </p:blipFill>
        <p:spPr>
          <a:xfrm rot="-10800000">
            <a:off x="11392474" y="8298290"/>
            <a:ext cx="2960341" cy="79513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16000"/>
          </a:blip>
          <a:srcRect b="38431"/>
          <a:stretch>
            <a:fillRect/>
          </a:stretch>
        </p:blipFill>
        <p:spPr>
          <a:xfrm rot="-10800000">
            <a:off x="11392474" y="5583127"/>
            <a:ext cx="2960341" cy="79513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alphaModFix amt="16000"/>
          </a:blip>
          <a:srcRect t="18117" b="19022"/>
          <a:stretch>
            <a:fillRect/>
          </a:stretch>
        </p:blipFill>
        <p:spPr>
          <a:xfrm>
            <a:off x="11392474" y="4771324"/>
            <a:ext cx="2960341" cy="811803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alphaModFix amt="16000"/>
          </a:blip>
          <a:srcRect b="38431"/>
          <a:stretch>
            <a:fillRect/>
          </a:stretch>
        </p:blipFill>
        <p:spPr>
          <a:xfrm rot="-10800000">
            <a:off x="11392474" y="2903454"/>
            <a:ext cx="2960341" cy="79513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2">
            <a:alphaModFix amt="16000"/>
          </a:blip>
          <a:srcRect t="18117" b="19022"/>
          <a:stretch>
            <a:fillRect/>
          </a:stretch>
        </p:blipFill>
        <p:spPr>
          <a:xfrm>
            <a:off x="11392474" y="2091650"/>
            <a:ext cx="2960341" cy="811803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-223597">
            <a:off x="17169455" y="729347"/>
            <a:ext cx="1549425" cy="1549425"/>
          </a:xfrm>
          <a:prstGeom prst="rect">
            <a:avLst/>
          </a:prstGeom>
        </p:spPr>
      </p:pic>
      <p:grpSp>
        <p:nvGrpSpPr>
          <p:cNvPr id="8" name="Group 8"/>
          <p:cNvGrpSpPr>
            <a:grpSpLocks noChangeAspect="1"/>
          </p:cNvGrpSpPr>
          <p:nvPr/>
        </p:nvGrpSpPr>
        <p:grpSpPr>
          <a:xfrm rot="10776870">
            <a:off x="15962501" y="1589253"/>
            <a:ext cx="3978580" cy="2095971"/>
            <a:chOff x="0" y="0"/>
            <a:chExt cx="1610360" cy="848360"/>
          </a:xfrm>
        </p:grpSpPr>
        <p:sp>
          <p:nvSpPr>
            <p:cNvPr id="9" name="Freeform 9"/>
            <p:cNvSpPr/>
            <p:nvPr/>
          </p:nvSpPr>
          <p:spPr>
            <a:xfrm>
              <a:off x="-31750" y="0"/>
              <a:ext cx="1675130" cy="880110"/>
            </a:xfrm>
            <a:custGeom>
              <a:avLst/>
              <a:gdLst/>
              <a:ahLst/>
              <a:cxnLst/>
              <a:rect l="l" t="t" r="r" b="b"/>
              <a:pathLst>
                <a:path w="1675130" h="880110">
                  <a:moveTo>
                    <a:pt x="266700" y="848360"/>
                  </a:moveTo>
                  <a:cubicBezTo>
                    <a:pt x="236220" y="848360"/>
                    <a:pt x="205740" y="842010"/>
                    <a:pt x="175260" y="829310"/>
                  </a:cubicBezTo>
                  <a:cubicBezTo>
                    <a:pt x="55880" y="778510"/>
                    <a:pt x="0" y="641350"/>
                    <a:pt x="50800" y="521970"/>
                  </a:cubicBezTo>
                  <a:cubicBezTo>
                    <a:pt x="184150" y="204470"/>
                    <a:pt x="492760" y="0"/>
                    <a:pt x="836930" y="0"/>
                  </a:cubicBezTo>
                  <a:cubicBezTo>
                    <a:pt x="1181100" y="0"/>
                    <a:pt x="1489710" y="204470"/>
                    <a:pt x="1624330" y="521970"/>
                  </a:cubicBezTo>
                  <a:cubicBezTo>
                    <a:pt x="1675130" y="641350"/>
                    <a:pt x="1619250" y="779780"/>
                    <a:pt x="1499870" y="829310"/>
                  </a:cubicBezTo>
                  <a:cubicBezTo>
                    <a:pt x="1380490" y="880110"/>
                    <a:pt x="1242060" y="824230"/>
                    <a:pt x="1192530" y="704850"/>
                  </a:cubicBezTo>
                  <a:cubicBezTo>
                    <a:pt x="1131570" y="562610"/>
                    <a:pt x="991870" y="469900"/>
                    <a:pt x="836930" y="469900"/>
                  </a:cubicBezTo>
                  <a:cubicBezTo>
                    <a:pt x="681990" y="469900"/>
                    <a:pt x="543560" y="562610"/>
                    <a:pt x="482600" y="704850"/>
                  </a:cubicBezTo>
                  <a:cubicBezTo>
                    <a:pt x="445770" y="793750"/>
                    <a:pt x="358140" y="848360"/>
                    <a:pt x="266700" y="848360"/>
                  </a:cubicBezTo>
                  <a:close/>
                </a:path>
              </a:pathLst>
            </a:custGeom>
            <a:solidFill>
              <a:srgbClr val="FA6742"/>
            </a:solidFill>
          </p:spPr>
        </p:sp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2">
            <a:alphaModFix amt="16000"/>
          </a:blip>
          <a:srcRect b="28635"/>
          <a:stretch>
            <a:fillRect/>
          </a:stretch>
        </p:blipFill>
        <p:spPr>
          <a:xfrm>
            <a:off x="11392474" y="1170020"/>
            <a:ext cx="2960341" cy="92163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11558641" y="1405179"/>
            <a:ext cx="2515534" cy="2020080"/>
            <a:chOff x="0" y="0"/>
            <a:chExt cx="1973075" cy="158446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973075" cy="1584462"/>
            </a:xfrm>
            <a:custGeom>
              <a:avLst/>
              <a:gdLst/>
              <a:ahLst/>
              <a:cxnLst/>
              <a:rect l="l" t="t" r="r" b="b"/>
              <a:pathLst>
                <a:path w="1973075" h="1584462">
                  <a:moveTo>
                    <a:pt x="1848615" y="1584462"/>
                  </a:moveTo>
                  <a:lnTo>
                    <a:pt x="124460" y="1584462"/>
                  </a:lnTo>
                  <a:cubicBezTo>
                    <a:pt x="55880" y="1584462"/>
                    <a:pt x="0" y="1528582"/>
                    <a:pt x="0" y="146000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848615" y="0"/>
                  </a:lnTo>
                  <a:cubicBezTo>
                    <a:pt x="1917195" y="0"/>
                    <a:pt x="1973075" y="55880"/>
                    <a:pt x="1973075" y="124460"/>
                  </a:cubicBezTo>
                  <a:lnTo>
                    <a:pt x="1973075" y="1460002"/>
                  </a:lnTo>
                  <a:cubicBezTo>
                    <a:pt x="1973075" y="1528582"/>
                    <a:pt x="1917195" y="1584462"/>
                    <a:pt x="1848615" y="1584462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12553057" y="1085591"/>
            <a:ext cx="639175" cy="639175"/>
            <a:chOff x="0" y="0"/>
            <a:chExt cx="6350000" cy="6350000"/>
          </a:xfrm>
        </p:grpSpPr>
        <p:sp>
          <p:nvSpPr>
            <p:cNvPr id="14" name="Freeform 14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A6742"/>
            </a:solidFill>
          </p:spPr>
        </p:sp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2">
            <a:alphaModFix amt="16000"/>
          </a:blip>
          <a:srcRect b="28635"/>
          <a:stretch>
            <a:fillRect/>
          </a:stretch>
        </p:blipFill>
        <p:spPr>
          <a:xfrm>
            <a:off x="11392474" y="3849694"/>
            <a:ext cx="2960341" cy="921630"/>
          </a:xfrm>
          <a:prstGeom prst="rect">
            <a:avLst/>
          </a:prstGeom>
        </p:spPr>
      </p:pic>
      <p:grpSp>
        <p:nvGrpSpPr>
          <p:cNvPr id="16" name="Group 16"/>
          <p:cNvGrpSpPr/>
          <p:nvPr/>
        </p:nvGrpSpPr>
        <p:grpSpPr>
          <a:xfrm>
            <a:off x="10875100" y="4084852"/>
            <a:ext cx="2515534" cy="2020080"/>
            <a:chOff x="0" y="0"/>
            <a:chExt cx="1973075" cy="1584462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973075" cy="1584462"/>
            </a:xfrm>
            <a:custGeom>
              <a:avLst/>
              <a:gdLst/>
              <a:ahLst/>
              <a:cxnLst/>
              <a:rect l="l" t="t" r="r" b="b"/>
              <a:pathLst>
                <a:path w="1973075" h="1584462">
                  <a:moveTo>
                    <a:pt x="1848615" y="1584462"/>
                  </a:moveTo>
                  <a:lnTo>
                    <a:pt x="124460" y="1584462"/>
                  </a:lnTo>
                  <a:cubicBezTo>
                    <a:pt x="55880" y="1584462"/>
                    <a:pt x="0" y="1528582"/>
                    <a:pt x="0" y="146000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848615" y="0"/>
                  </a:lnTo>
                  <a:cubicBezTo>
                    <a:pt x="1917195" y="0"/>
                    <a:pt x="1973075" y="55880"/>
                    <a:pt x="1973075" y="124460"/>
                  </a:cubicBezTo>
                  <a:lnTo>
                    <a:pt x="1973075" y="1460002"/>
                  </a:lnTo>
                  <a:cubicBezTo>
                    <a:pt x="1973075" y="1528582"/>
                    <a:pt x="1917195" y="1584462"/>
                    <a:pt x="1848615" y="1584462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8" name="Group 18"/>
          <p:cNvGrpSpPr/>
          <p:nvPr/>
        </p:nvGrpSpPr>
        <p:grpSpPr>
          <a:xfrm>
            <a:off x="11869516" y="3765265"/>
            <a:ext cx="639175" cy="639175"/>
            <a:chOff x="0" y="0"/>
            <a:chExt cx="6350000" cy="6350000"/>
          </a:xfrm>
        </p:grpSpPr>
        <p:sp>
          <p:nvSpPr>
            <p:cNvPr id="19" name="Freeform 19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A6742"/>
            </a:solidFill>
          </p:spPr>
        </p:sp>
      </p:grpSp>
      <p:sp>
        <p:nvSpPr>
          <p:cNvPr id="20" name="TextBox 20"/>
          <p:cNvSpPr txBox="1"/>
          <p:nvPr/>
        </p:nvSpPr>
        <p:spPr>
          <a:xfrm>
            <a:off x="1894930" y="2598167"/>
            <a:ext cx="6784197" cy="103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00"/>
              </a:lnSpc>
              <a:spcBef>
                <a:spcPct val="0"/>
              </a:spcBef>
            </a:pPr>
            <a:r>
              <a:rPr lang="en-US" sz="6000">
                <a:solidFill>
                  <a:srgbClr val="000000"/>
                </a:solidFill>
                <a:latin typeface="Inter Bold"/>
              </a:rPr>
              <a:t>My Commitments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894930" y="3512567"/>
            <a:ext cx="5461280" cy="103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00"/>
              </a:lnSpc>
              <a:spcBef>
                <a:spcPct val="0"/>
              </a:spcBef>
            </a:pPr>
            <a:r>
              <a:rPr lang="en-US" sz="6000">
                <a:solidFill>
                  <a:srgbClr val="FA6742"/>
                </a:solidFill>
                <a:latin typeface="Inter Bold"/>
              </a:rPr>
              <a:t>In Here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1687799" y="2053550"/>
            <a:ext cx="2257218" cy="5091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sz="3099">
                <a:solidFill>
                  <a:srgbClr val="FA6742"/>
                </a:solidFill>
                <a:latin typeface="Inter Bold"/>
              </a:rPr>
              <a:t>Dedication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2611376" y="1228521"/>
            <a:ext cx="522536" cy="315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75"/>
              </a:lnSpc>
            </a:pPr>
            <a:r>
              <a:rPr lang="en-US" sz="1839">
                <a:solidFill>
                  <a:srgbClr val="FFFFFF"/>
                </a:solidFill>
                <a:latin typeface="Inter"/>
              </a:rPr>
              <a:t>01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1927835" y="3908195"/>
            <a:ext cx="522536" cy="315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75"/>
              </a:lnSpc>
            </a:pPr>
            <a:r>
              <a:rPr lang="en-US" sz="1839">
                <a:solidFill>
                  <a:srgbClr val="FFFFFF"/>
                </a:solidFill>
                <a:latin typeface="Inter"/>
              </a:rPr>
              <a:t>02</a:t>
            </a:r>
          </a:p>
        </p:txBody>
      </p:sp>
      <p:grpSp>
        <p:nvGrpSpPr>
          <p:cNvPr id="25" name="Group 25"/>
          <p:cNvGrpSpPr/>
          <p:nvPr/>
        </p:nvGrpSpPr>
        <p:grpSpPr>
          <a:xfrm rot="5400000">
            <a:off x="15870355" y="4257713"/>
            <a:ext cx="7023111" cy="6709768"/>
            <a:chOff x="0" y="0"/>
            <a:chExt cx="1094257" cy="110617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095527" cy="1107440"/>
            </a:xfrm>
            <a:custGeom>
              <a:avLst/>
              <a:gdLst/>
              <a:ahLst/>
              <a:cxnLst/>
              <a:rect l="l" t="t" r="r" b="b"/>
              <a:pathLst>
                <a:path w="1095527" h="1107440">
                  <a:moveTo>
                    <a:pt x="1094257" y="0"/>
                  </a:moveTo>
                  <a:lnTo>
                    <a:pt x="553720" y="0"/>
                  </a:lnTo>
                  <a:cubicBezTo>
                    <a:pt x="247650" y="0"/>
                    <a:pt x="0" y="247650"/>
                    <a:pt x="0" y="553720"/>
                  </a:cubicBezTo>
                  <a:cubicBezTo>
                    <a:pt x="0" y="859790"/>
                    <a:pt x="247650" y="1107440"/>
                    <a:pt x="553720" y="1107440"/>
                  </a:cubicBezTo>
                  <a:lnTo>
                    <a:pt x="1095527" y="1107440"/>
                  </a:lnTo>
                  <a:lnTo>
                    <a:pt x="1095527" y="0"/>
                  </a:lnTo>
                  <a:close/>
                </a:path>
              </a:pathLst>
            </a:custGeom>
            <a:solidFill>
              <a:srgbClr val="F3BE66"/>
            </a:solidFill>
          </p:spPr>
        </p:sp>
      </p:grpSp>
      <p:grpSp>
        <p:nvGrpSpPr>
          <p:cNvPr id="27" name="Group 27"/>
          <p:cNvGrpSpPr/>
          <p:nvPr/>
        </p:nvGrpSpPr>
        <p:grpSpPr>
          <a:xfrm>
            <a:off x="13834729" y="1299365"/>
            <a:ext cx="4008723" cy="8567525"/>
            <a:chOff x="0" y="0"/>
            <a:chExt cx="5344964" cy="11423367"/>
          </a:xfrm>
        </p:grpSpPr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5"/>
            <a:srcRect l="26605" r="26605"/>
            <a:stretch>
              <a:fillRect/>
            </a:stretch>
          </p:blipFill>
          <p:spPr>
            <a:xfrm>
              <a:off x="0" y="0"/>
              <a:ext cx="5344964" cy="11423367"/>
            </a:xfrm>
            <a:prstGeom prst="rect">
              <a:avLst/>
            </a:prstGeom>
          </p:spPr>
        </p:pic>
      </p:grpSp>
      <p:pic>
        <p:nvPicPr>
          <p:cNvPr id="29" name="Picture 2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-2901965">
            <a:off x="763855" y="718444"/>
            <a:ext cx="179287" cy="179287"/>
          </a:xfrm>
          <a:prstGeom prst="rect">
            <a:avLst/>
          </a:prstGeom>
        </p:spPr>
      </p:pic>
      <p:grpSp>
        <p:nvGrpSpPr>
          <p:cNvPr id="30" name="Group 30"/>
          <p:cNvGrpSpPr>
            <a:grpSpLocks noChangeAspect="1"/>
          </p:cNvGrpSpPr>
          <p:nvPr/>
        </p:nvGrpSpPr>
        <p:grpSpPr>
          <a:xfrm rot="8098501">
            <a:off x="716074" y="779502"/>
            <a:ext cx="460369" cy="242529"/>
            <a:chOff x="0" y="0"/>
            <a:chExt cx="1610360" cy="848360"/>
          </a:xfrm>
        </p:grpSpPr>
        <p:sp>
          <p:nvSpPr>
            <p:cNvPr id="31" name="Freeform 31"/>
            <p:cNvSpPr/>
            <p:nvPr/>
          </p:nvSpPr>
          <p:spPr>
            <a:xfrm>
              <a:off x="-31750" y="0"/>
              <a:ext cx="1675130" cy="880110"/>
            </a:xfrm>
            <a:custGeom>
              <a:avLst/>
              <a:gdLst/>
              <a:ahLst/>
              <a:cxnLst/>
              <a:rect l="l" t="t" r="r" b="b"/>
              <a:pathLst>
                <a:path w="1675130" h="880110">
                  <a:moveTo>
                    <a:pt x="266700" y="848360"/>
                  </a:moveTo>
                  <a:cubicBezTo>
                    <a:pt x="236220" y="848360"/>
                    <a:pt x="205740" y="842010"/>
                    <a:pt x="175260" y="829310"/>
                  </a:cubicBezTo>
                  <a:cubicBezTo>
                    <a:pt x="55880" y="778510"/>
                    <a:pt x="0" y="641350"/>
                    <a:pt x="50800" y="521970"/>
                  </a:cubicBezTo>
                  <a:cubicBezTo>
                    <a:pt x="184150" y="204470"/>
                    <a:pt x="492760" y="0"/>
                    <a:pt x="836930" y="0"/>
                  </a:cubicBezTo>
                  <a:cubicBezTo>
                    <a:pt x="1181100" y="0"/>
                    <a:pt x="1489710" y="204470"/>
                    <a:pt x="1624330" y="521970"/>
                  </a:cubicBezTo>
                  <a:cubicBezTo>
                    <a:pt x="1675130" y="641350"/>
                    <a:pt x="1619250" y="779780"/>
                    <a:pt x="1499870" y="829310"/>
                  </a:cubicBezTo>
                  <a:cubicBezTo>
                    <a:pt x="1380490" y="880110"/>
                    <a:pt x="1242060" y="824230"/>
                    <a:pt x="1192530" y="704850"/>
                  </a:cubicBezTo>
                  <a:cubicBezTo>
                    <a:pt x="1131570" y="562610"/>
                    <a:pt x="991870" y="469900"/>
                    <a:pt x="836930" y="469900"/>
                  </a:cubicBezTo>
                  <a:cubicBezTo>
                    <a:pt x="681990" y="469900"/>
                    <a:pt x="543560" y="562610"/>
                    <a:pt x="482600" y="704850"/>
                  </a:cubicBezTo>
                  <a:cubicBezTo>
                    <a:pt x="445770" y="793750"/>
                    <a:pt x="358140" y="848360"/>
                    <a:pt x="266700" y="848360"/>
                  </a:cubicBezTo>
                  <a:close/>
                </a:path>
              </a:pathLst>
            </a:custGeom>
            <a:solidFill>
              <a:srgbClr val="FA6742"/>
            </a:solidFill>
          </p:spPr>
        </p:sp>
      </p:grpSp>
      <p:sp>
        <p:nvSpPr>
          <p:cNvPr id="32" name="TextBox 32"/>
          <p:cNvSpPr txBox="1"/>
          <p:nvPr/>
        </p:nvSpPr>
        <p:spPr>
          <a:xfrm>
            <a:off x="1321459" y="702945"/>
            <a:ext cx="2851622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9D9D9D"/>
                </a:solidFill>
                <a:latin typeface="Inter Bold"/>
              </a:rPr>
              <a:t>VIZUAMATIX</a:t>
            </a:r>
          </a:p>
        </p:txBody>
      </p:sp>
      <p:grpSp>
        <p:nvGrpSpPr>
          <p:cNvPr id="33" name="Group 33"/>
          <p:cNvGrpSpPr/>
          <p:nvPr/>
        </p:nvGrpSpPr>
        <p:grpSpPr>
          <a:xfrm>
            <a:off x="1611340" y="5283677"/>
            <a:ext cx="2002061" cy="2002061"/>
            <a:chOff x="0" y="0"/>
            <a:chExt cx="2669415" cy="2669415"/>
          </a:xfrm>
        </p:grpSpPr>
        <p:grpSp>
          <p:nvGrpSpPr>
            <p:cNvPr id="34" name="Group 34"/>
            <p:cNvGrpSpPr>
              <a:grpSpLocks noChangeAspect="1"/>
            </p:cNvGrpSpPr>
            <p:nvPr/>
          </p:nvGrpSpPr>
          <p:grpSpPr>
            <a:xfrm>
              <a:off x="0" y="0"/>
              <a:ext cx="2669415" cy="2669415"/>
              <a:chOff x="0" y="0"/>
              <a:chExt cx="2540000" cy="2540000"/>
            </a:xfrm>
          </p:grpSpPr>
          <p:sp>
            <p:nvSpPr>
              <p:cNvPr id="35" name="Freeform 35"/>
              <p:cNvSpPr/>
              <p:nvPr/>
            </p:nvSpPr>
            <p:spPr>
              <a:xfrm>
                <a:off x="-62725" y="-2035"/>
                <a:ext cx="2665449" cy="2544070"/>
              </a:xfrm>
              <a:custGeom>
                <a:avLst/>
                <a:gdLst/>
                <a:ahLst/>
                <a:cxnLst/>
                <a:rect l="l" t="t" r="r" b="b"/>
                <a:pathLst>
                  <a:path w="2665449" h="2544070">
                    <a:moveTo>
                      <a:pt x="1332725" y="2035"/>
                    </a:moveTo>
                    <a:cubicBezTo>
                      <a:pt x="1787805" y="0"/>
                      <a:pt x="2209190" y="241614"/>
                      <a:pt x="2437320" y="635390"/>
                    </a:cubicBezTo>
                    <a:cubicBezTo>
                      <a:pt x="2665450" y="1029165"/>
                      <a:pt x="2665450" y="1514905"/>
                      <a:pt x="2437320" y="1908680"/>
                    </a:cubicBezTo>
                    <a:cubicBezTo>
                      <a:pt x="2209190" y="2302456"/>
                      <a:pt x="1787805" y="2544070"/>
                      <a:pt x="1332725" y="2542035"/>
                    </a:cubicBezTo>
                    <a:cubicBezTo>
                      <a:pt x="877645" y="2544070"/>
                      <a:pt x="456260" y="2302456"/>
                      <a:pt x="228130" y="1908680"/>
                    </a:cubicBezTo>
                    <a:cubicBezTo>
                      <a:pt x="0" y="1514905"/>
                      <a:pt x="0" y="1029165"/>
                      <a:pt x="228130" y="635390"/>
                    </a:cubicBezTo>
                    <a:cubicBezTo>
                      <a:pt x="456260" y="241614"/>
                      <a:pt x="877645" y="0"/>
                      <a:pt x="1332725" y="2035"/>
                    </a:cubicBezTo>
                    <a:lnTo>
                      <a:pt x="1332725" y="383035"/>
                    </a:lnTo>
                    <a:cubicBezTo>
                      <a:pt x="1014169" y="381610"/>
                      <a:pt x="719199" y="550741"/>
                      <a:pt x="559508" y="826383"/>
                    </a:cubicBezTo>
                    <a:cubicBezTo>
                      <a:pt x="399818" y="1102026"/>
                      <a:pt x="399818" y="1442044"/>
                      <a:pt x="559508" y="1717687"/>
                    </a:cubicBezTo>
                    <a:cubicBezTo>
                      <a:pt x="719199" y="1993330"/>
                      <a:pt x="1014169" y="2162460"/>
                      <a:pt x="1332725" y="2161035"/>
                    </a:cubicBezTo>
                    <a:cubicBezTo>
                      <a:pt x="1651281" y="2162460"/>
                      <a:pt x="1946251" y="1993330"/>
                      <a:pt x="2105942" y="1717687"/>
                    </a:cubicBezTo>
                    <a:cubicBezTo>
                      <a:pt x="2265632" y="1442044"/>
                      <a:pt x="2265632" y="1102026"/>
                      <a:pt x="2105942" y="826383"/>
                    </a:cubicBezTo>
                    <a:cubicBezTo>
                      <a:pt x="1946251" y="550741"/>
                      <a:pt x="1651281" y="381610"/>
                      <a:pt x="1332725" y="383035"/>
                    </a:cubicBezTo>
                    <a:close/>
                  </a:path>
                </a:pathLst>
              </a:custGeom>
              <a:solidFill>
                <a:srgbClr val="E3E5E7"/>
              </a:solidFill>
            </p:spPr>
          </p:sp>
          <p:sp>
            <p:nvSpPr>
              <p:cNvPr id="36" name="Freeform 36"/>
              <p:cNvSpPr/>
              <p:nvPr/>
            </p:nvSpPr>
            <p:spPr>
              <a:xfrm>
                <a:off x="-132970" y="7585"/>
                <a:ext cx="2694175" cy="2641057"/>
              </a:xfrm>
              <a:custGeom>
                <a:avLst/>
                <a:gdLst/>
                <a:ahLst/>
                <a:cxnLst/>
                <a:rect l="l" t="t" r="r" b="b"/>
                <a:pathLst>
                  <a:path w="2694175" h="2641057">
                    <a:moveTo>
                      <a:pt x="1627088" y="12346"/>
                    </a:moveTo>
                    <a:cubicBezTo>
                      <a:pt x="2215010" y="117752"/>
                      <a:pt x="2650029" y="618594"/>
                      <a:pt x="2672102" y="1215482"/>
                    </a:cubicBezTo>
                    <a:cubicBezTo>
                      <a:pt x="2694176" y="1812369"/>
                      <a:pt x="2297337" y="2343974"/>
                      <a:pt x="1718806" y="2492516"/>
                    </a:cubicBezTo>
                    <a:cubicBezTo>
                      <a:pt x="1140275" y="2641057"/>
                      <a:pt x="536420" y="2366387"/>
                      <a:pt x="268210" y="1832696"/>
                    </a:cubicBezTo>
                    <a:cubicBezTo>
                      <a:pt x="0" y="1299005"/>
                      <a:pt x="139929" y="650542"/>
                      <a:pt x="604349" y="274941"/>
                    </a:cubicBezTo>
                    <a:cubicBezTo>
                      <a:pt x="657234" y="231778"/>
                      <a:pt x="729170" y="220211"/>
                      <a:pt x="792920" y="244619"/>
                    </a:cubicBezTo>
                    <a:cubicBezTo>
                      <a:pt x="856670" y="269026"/>
                      <a:pt x="902488" y="325679"/>
                      <a:pt x="913024" y="393123"/>
                    </a:cubicBezTo>
                    <a:cubicBezTo>
                      <a:pt x="923560" y="460568"/>
                      <a:pt x="897204" y="528495"/>
                      <a:pt x="843935" y="571183"/>
                    </a:cubicBezTo>
                    <a:cubicBezTo>
                      <a:pt x="518841" y="834104"/>
                      <a:pt x="420891" y="1288028"/>
                      <a:pt x="608638" y="1661612"/>
                    </a:cubicBezTo>
                    <a:cubicBezTo>
                      <a:pt x="796385" y="2035195"/>
                      <a:pt x="1219084" y="2227464"/>
                      <a:pt x="1624055" y="2123486"/>
                    </a:cubicBezTo>
                    <a:cubicBezTo>
                      <a:pt x="2029027" y="2019506"/>
                      <a:pt x="2306814" y="1647383"/>
                      <a:pt x="2291363" y="1229562"/>
                    </a:cubicBezTo>
                    <a:cubicBezTo>
                      <a:pt x="2275911" y="811740"/>
                      <a:pt x="1971398" y="461151"/>
                      <a:pt x="1559852" y="387367"/>
                    </a:cubicBezTo>
                    <a:cubicBezTo>
                      <a:pt x="1492608" y="375621"/>
                      <a:pt x="1436788" y="328794"/>
                      <a:pt x="1413529" y="264616"/>
                    </a:cubicBezTo>
                    <a:cubicBezTo>
                      <a:pt x="1390270" y="200438"/>
                      <a:pt x="1403128" y="128720"/>
                      <a:pt x="1447233" y="76619"/>
                    </a:cubicBezTo>
                    <a:cubicBezTo>
                      <a:pt x="1491339" y="24519"/>
                      <a:pt x="1559951" y="0"/>
                      <a:pt x="1627088" y="12346"/>
                    </a:cubicBezTo>
                    <a:close/>
                  </a:path>
                </a:pathLst>
              </a:custGeom>
              <a:solidFill>
                <a:srgbClr val="1327DF"/>
              </a:solidFill>
            </p:spPr>
          </p:sp>
        </p:grpSp>
      </p:grpSp>
      <p:grpSp>
        <p:nvGrpSpPr>
          <p:cNvPr id="37" name="Group 37"/>
          <p:cNvGrpSpPr/>
          <p:nvPr/>
        </p:nvGrpSpPr>
        <p:grpSpPr>
          <a:xfrm>
            <a:off x="5212882" y="5283677"/>
            <a:ext cx="2002061" cy="2002061"/>
            <a:chOff x="0" y="0"/>
            <a:chExt cx="2669415" cy="2669415"/>
          </a:xfrm>
        </p:grpSpPr>
        <p:grpSp>
          <p:nvGrpSpPr>
            <p:cNvPr id="38" name="Group 38"/>
            <p:cNvGrpSpPr>
              <a:grpSpLocks noChangeAspect="1"/>
            </p:cNvGrpSpPr>
            <p:nvPr/>
          </p:nvGrpSpPr>
          <p:grpSpPr>
            <a:xfrm>
              <a:off x="0" y="0"/>
              <a:ext cx="2669415" cy="2669415"/>
              <a:chOff x="0" y="0"/>
              <a:chExt cx="2540000" cy="2540000"/>
            </a:xfrm>
          </p:grpSpPr>
          <p:sp>
            <p:nvSpPr>
              <p:cNvPr id="39" name="Freeform 39"/>
              <p:cNvSpPr/>
              <p:nvPr/>
            </p:nvSpPr>
            <p:spPr>
              <a:xfrm>
                <a:off x="-62725" y="-2035"/>
                <a:ext cx="2665449" cy="2544070"/>
              </a:xfrm>
              <a:custGeom>
                <a:avLst/>
                <a:gdLst/>
                <a:ahLst/>
                <a:cxnLst/>
                <a:rect l="l" t="t" r="r" b="b"/>
                <a:pathLst>
                  <a:path w="2665449" h="2544070">
                    <a:moveTo>
                      <a:pt x="1332725" y="2035"/>
                    </a:moveTo>
                    <a:cubicBezTo>
                      <a:pt x="1787805" y="0"/>
                      <a:pt x="2209190" y="241614"/>
                      <a:pt x="2437320" y="635390"/>
                    </a:cubicBezTo>
                    <a:cubicBezTo>
                      <a:pt x="2665450" y="1029165"/>
                      <a:pt x="2665450" y="1514905"/>
                      <a:pt x="2437320" y="1908680"/>
                    </a:cubicBezTo>
                    <a:cubicBezTo>
                      <a:pt x="2209190" y="2302456"/>
                      <a:pt x="1787805" y="2544070"/>
                      <a:pt x="1332725" y="2542035"/>
                    </a:cubicBezTo>
                    <a:cubicBezTo>
                      <a:pt x="877645" y="2544070"/>
                      <a:pt x="456260" y="2302456"/>
                      <a:pt x="228130" y="1908680"/>
                    </a:cubicBezTo>
                    <a:cubicBezTo>
                      <a:pt x="0" y="1514905"/>
                      <a:pt x="0" y="1029165"/>
                      <a:pt x="228130" y="635390"/>
                    </a:cubicBezTo>
                    <a:cubicBezTo>
                      <a:pt x="456260" y="241614"/>
                      <a:pt x="877645" y="0"/>
                      <a:pt x="1332725" y="2035"/>
                    </a:cubicBezTo>
                    <a:lnTo>
                      <a:pt x="1332725" y="383035"/>
                    </a:lnTo>
                    <a:cubicBezTo>
                      <a:pt x="1014169" y="381610"/>
                      <a:pt x="719199" y="550741"/>
                      <a:pt x="559508" y="826383"/>
                    </a:cubicBezTo>
                    <a:cubicBezTo>
                      <a:pt x="399818" y="1102026"/>
                      <a:pt x="399818" y="1442044"/>
                      <a:pt x="559508" y="1717687"/>
                    </a:cubicBezTo>
                    <a:cubicBezTo>
                      <a:pt x="719199" y="1993330"/>
                      <a:pt x="1014169" y="2162460"/>
                      <a:pt x="1332725" y="2161035"/>
                    </a:cubicBezTo>
                    <a:cubicBezTo>
                      <a:pt x="1651281" y="2162460"/>
                      <a:pt x="1946251" y="1993330"/>
                      <a:pt x="2105942" y="1717687"/>
                    </a:cubicBezTo>
                    <a:cubicBezTo>
                      <a:pt x="2265632" y="1442044"/>
                      <a:pt x="2265632" y="1102026"/>
                      <a:pt x="2105942" y="826383"/>
                    </a:cubicBezTo>
                    <a:cubicBezTo>
                      <a:pt x="1946251" y="550741"/>
                      <a:pt x="1651281" y="381610"/>
                      <a:pt x="1332725" y="383035"/>
                    </a:cubicBezTo>
                    <a:close/>
                  </a:path>
                </a:pathLst>
              </a:custGeom>
              <a:solidFill>
                <a:srgbClr val="E3E5E7"/>
              </a:solidFill>
            </p:spPr>
          </p:sp>
          <p:sp>
            <p:nvSpPr>
              <p:cNvPr id="40" name="Freeform 40"/>
              <p:cNvSpPr/>
              <p:nvPr/>
            </p:nvSpPr>
            <p:spPr>
              <a:xfrm>
                <a:off x="-131307" y="7585"/>
                <a:ext cx="2677539" cy="2613741"/>
              </a:xfrm>
              <a:custGeom>
                <a:avLst/>
                <a:gdLst/>
                <a:ahLst/>
                <a:cxnLst/>
                <a:rect l="l" t="t" r="r" b="b"/>
                <a:pathLst>
                  <a:path w="2677539" h="2613741">
                    <a:moveTo>
                      <a:pt x="1625425" y="12346"/>
                    </a:moveTo>
                    <a:cubicBezTo>
                      <a:pt x="2235519" y="121727"/>
                      <a:pt x="2677539" y="655528"/>
                      <a:pt x="2671242" y="1275318"/>
                    </a:cubicBezTo>
                    <a:cubicBezTo>
                      <a:pt x="2664944" y="1895108"/>
                      <a:pt x="2212170" y="2419818"/>
                      <a:pt x="1599979" y="2516779"/>
                    </a:cubicBezTo>
                    <a:cubicBezTo>
                      <a:pt x="987788" y="2613741"/>
                      <a:pt x="395029" y="2254627"/>
                      <a:pt x="197515" y="1667118"/>
                    </a:cubicBezTo>
                    <a:cubicBezTo>
                      <a:pt x="0" y="1079609"/>
                      <a:pt x="255432" y="435342"/>
                      <a:pt x="801866" y="142785"/>
                    </a:cubicBezTo>
                    <a:cubicBezTo>
                      <a:pt x="861902" y="110296"/>
                      <a:pt x="934732" y="112413"/>
                      <a:pt x="992779" y="148335"/>
                    </a:cubicBezTo>
                    <a:cubicBezTo>
                      <a:pt x="1050826" y="184256"/>
                      <a:pt x="1085217" y="248490"/>
                      <a:pt x="1082928" y="316714"/>
                    </a:cubicBezTo>
                    <a:cubicBezTo>
                      <a:pt x="1080640" y="384939"/>
                      <a:pt x="1042022" y="446724"/>
                      <a:pt x="981698" y="478674"/>
                    </a:cubicBezTo>
                    <a:cubicBezTo>
                      <a:pt x="599195" y="683464"/>
                      <a:pt x="420392" y="1134451"/>
                      <a:pt x="558652" y="1545707"/>
                    </a:cubicBezTo>
                    <a:cubicBezTo>
                      <a:pt x="696913" y="1956963"/>
                      <a:pt x="1111844" y="2208343"/>
                      <a:pt x="1540377" y="2140470"/>
                    </a:cubicBezTo>
                    <a:cubicBezTo>
                      <a:pt x="1968911" y="2072597"/>
                      <a:pt x="2285853" y="1705300"/>
                      <a:pt x="2290261" y="1271447"/>
                    </a:cubicBezTo>
                    <a:cubicBezTo>
                      <a:pt x="2294669" y="837594"/>
                      <a:pt x="1985255" y="463933"/>
                      <a:pt x="1558189" y="387367"/>
                    </a:cubicBezTo>
                    <a:cubicBezTo>
                      <a:pt x="1490945" y="375621"/>
                      <a:pt x="1435125" y="328794"/>
                      <a:pt x="1411866" y="264616"/>
                    </a:cubicBezTo>
                    <a:cubicBezTo>
                      <a:pt x="1388607" y="200438"/>
                      <a:pt x="1401465" y="128720"/>
                      <a:pt x="1445570" y="76619"/>
                    </a:cubicBezTo>
                    <a:cubicBezTo>
                      <a:pt x="1489676" y="24519"/>
                      <a:pt x="1558288" y="0"/>
                      <a:pt x="1625425" y="12346"/>
                    </a:cubicBezTo>
                    <a:close/>
                  </a:path>
                </a:pathLst>
              </a:custGeom>
              <a:solidFill>
                <a:srgbClr val="1327DF"/>
              </a:solidFill>
            </p:spPr>
          </p:sp>
        </p:grpSp>
      </p:grpSp>
      <p:grpSp>
        <p:nvGrpSpPr>
          <p:cNvPr id="41" name="Group 41"/>
          <p:cNvGrpSpPr/>
          <p:nvPr/>
        </p:nvGrpSpPr>
        <p:grpSpPr>
          <a:xfrm>
            <a:off x="8807773" y="5283677"/>
            <a:ext cx="2002061" cy="2002061"/>
            <a:chOff x="0" y="0"/>
            <a:chExt cx="2669415" cy="2669415"/>
          </a:xfrm>
        </p:grpSpPr>
        <p:grpSp>
          <p:nvGrpSpPr>
            <p:cNvPr id="42" name="Group 42"/>
            <p:cNvGrpSpPr>
              <a:grpSpLocks noChangeAspect="1"/>
            </p:cNvGrpSpPr>
            <p:nvPr/>
          </p:nvGrpSpPr>
          <p:grpSpPr>
            <a:xfrm>
              <a:off x="0" y="0"/>
              <a:ext cx="2669415" cy="2669415"/>
              <a:chOff x="0" y="0"/>
              <a:chExt cx="2540000" cy="2540000"/>
            </a:xfrm>
          </p:grpSpPr>
          <p:sp>
            <p:nvSpPr>
              <p:cNvPr id="43" name="Freeform 43"/>
              <p:cNvSpPr/>
              <p:nvPr/>
            </p:nvSpPr>
            <p:spPr>
              <a:xfrm>
                <a:off x="-62725" y="-2035"/>
                <a:ext cx="2665449" cy="2544070"/>
              </a:xfrm>
              <a:custGeom>
                <a:avLst/>
                <a:gdLst/>
                <a:ahLst/>
                <a:cxnLst/>
                <a:rect l="l" t="t" r="r" b="b"/>
                <a:pathLst>
                  <a:path w="2665449" h="2544070">
                    <a:moveTo>
                      <a:pt x="1332725" y="2035"/>
                    </a:moveTo>
                    <a:cubicBezTo>
                      <a:pt x="1787805" y="0"/>
                      <a:pt x="2209190" y="241614"/>
                      <a:pt x="2437320" y="635390"/>
                    </a:cubicBezTo>
                    <a:cubicBezTo>
                      <a:pt x="2665450" y="1029165"/>
                      <a:pt x="2665450" y="1514905"/>
                      <a:pt x="2437320" y="1908680"/>
                    </a:cubicBezTo>
                    <a:cubicBezTo>
                      <a:pt x="2209190" y="2302456"/>
                      <a:pt x="1787805" y="2544070"/>
                      <a:pt x="1332725" y="2542035"/>
                    </a:cubicBezTo>
                    <a:cubicBezTo>
                      <a:pt x="877645" y="2544070"/>
                      <a:pt x="456260" y="2302456"/>
                      <a:pt x="228130" y="1908680"/>
                    </a:cubicBezTo>
                    <a:cubicBezTo>
                      <a:pt x="0" y="1514905"/>
                      <a:pt x="0" y="1029165"/>
                      <a:pt x="228130" y="635390"/>
                    </a:cubicBezTo>
                    <a:cubicBezTo>
                      <a:pt x="456260" y="241614"/>
                      <a:pt x="877645" y="0"/>
                      <a:pt x="1332725" y="2035"/>
                    </a:cubicBezTo>
                    <a:lnTo>
                      <a:pt x="1332725" y="383035"/>
                    </a:lnTo>
                    <a:cubicBezTo>
                      <a:pt x="1014169" y="381610"/>
                      <a:pt x="719199" y="550741"/>
                      <a:pt x="559508" y="826383"/>
                    </a:cubicBezTo>
                    <a:cubicBezTo>
                      <a:pt x="399818" y="1102026"/>
                      <a:pt x="399818" y="1442044"/>
                      <a:pt x="559508" y="1717687"/>
                    </a:cubicBezTo>
                    <a:cubicBezTo>
                      <a:pt x="719199" y="1993330"/>
                      <a:pt x="1014169" y="2162460"/>
                      <a:pt x="1332725" y="2161035"/>
                    </a:cubicBezTo>
                    <a:cubicBezTo>
                      <a:pt x="1651281" y="2162460"/>
                      <a:pt x="1946251" y="1993330"/>
                      <a:pt x="2105942" y="1717687"/>
                    </a:cubicBezTo>
                    <a:cubicBezTo>
                      <a:pt x="2265632" y="1442044"/>
                      <a:pt x="2265632" y="1102026"/>
                      <a:pt x="2105942" y="826383"/>
                    </a:cubicBezTo>
                    <a:cubicBezTo>
                      <a:pt x="1946251" y="550741"/>
                      <a:pt x="1651281" y="381610"/>
                      <a:pt x="1332725" y="383035"/>
                    </a:cubicBezTo>
                    <a:close/>
                  </a:path>
                </a:pathLst>
              </a:custGeom>
              <a:solidFill>
                <a:srgbClr val="E3E5E7"/>
              </a:solidFill>
            </p:spPr>
          </p:sp>
          <p:sp>
            <p:nvSpPr>
              <p:cNvPr id="44" name="Freeform 44"/>
              <p:cNvSpPr/>
              <p:nvPr/>
            </p:nvSpPr>
            <p:spPr>
              <a:xfrm>
                <a:off x="-131307" y="7585"/>
                <a:ext cx="2677539" cy="2613741"/>
              </a:xfrm>
              <a:custGeom>
                <a:avLst/>
                <a:gdLst/>
                <a:ahLst/>
                <a:cxnLst/>
                <a:rect l="l" t="t" r="r" b="b"/>
                <a:pathLst>
                  <a:path w="2677539" h="2613741">
                    <a:moveTo>
                      <a:pt x="1625425" y="12346"/>
                    </a:moveTo>
                    <a:cubicBezTo>
                      <a:pt x="2235519" y="121727"/>
                      <a:pt x="2677539" y="655528"/>
                      <a:pt x="2671242" y="1275318"/>
                    </a:cubicBezTo>
                    <a:cubicBezTo>
                      <a:pt x="2664944" y="1895108"/>
                      <a:pt x="2212170" y="2419818"/>
                      <a:pt x="1599979" y="2516779"/>
                    </a:cubicBezTo>
                    <a:cubicBezTo>
                      <a:pt x="987788" y="2613741"/>
                      <a:pt x="395029" y="2254627"/>
                      <a:pt x="197515" y="1667118"/>
                    </a:cubicBezTo>
                    <a:cubicBezTo>
                      <a:pt x="0" y="1079609"/>
                      <a:pt x="255432" y="435342"/>
                      <a:pt x="801866" y="142785"/>
                    </a:cubicBezTo>
                    <a:cubicBezTo>
                      <a:pt x="861902" y="110296"/>
                      <a:pt x="934732" y="112413"/>
                      <a:pt x="992779" y="148335"/>
                    </a:cubicBezTo>
                    <a:cubicBezTo>
                      <a:pt x="1050826" y="184256"/>
                      <a:pt x="1085217" y="248490"/>
                      <a:pt x="1082928" y="316714"/>
                    </a:cubicBezTo>
                    <a:cubicBezTo>
                      <a:pt x="1080640" y="384939"/>
                      <a:pt x="1042022" y="446724"/>
                      <a:pt x="981698" y="478674"/>
                    </a:cubicBezTo>
                    <a:cubicBezTo>
                      <a:pt x="599195" y="683464"/>
                      <a:pt x="420392" y="1134451"/>
                      <a:pt x="558652" y="1545707"/>
                    </a:cubicBezTo>
                    <a:cubicBezTo>
                      <a:pt x="696913" y="1956963"/>
                      <a:pt x="1111844" y="2208343"/>
                      <a:pt x="1540377" y="2140470"/>
                    </a:cubicBezTo>
                    <a:cubicBezTo>
                      <a:pt x="1968911" y="2072597"/>
                      <a:pt x="2285853" y="1705300"/>
                      <a:pt x="2290261" y="1271447"/>
                    </a:cubicBezTo>
                    <a:cubicBezTo>
                      <a:pt x="2294669" y="837594"/>
                      <a:pt x="1985255" y="463933"/>
                      <a:pt x="1558189" y="387367"/>
                    </a:cubicBezTo>
                    <a:cubicBezTo>
                      <a:pt x="1490945" y="375621"/>
                      <a:pt x="1435125" y="328794"/>
                      <a:pt x="1411866" y="264616"/>
                    </a:cubicBezTo>
                    <a:cubicBezTo>
                      <a:pt x="1388607" y="200438"/>
                      <a:pt x="1401465" y="128720"/>
                      <a:pt x="1445570" y="76619"/>
                    </a:cubicBezTo>
                    <a:cubicBezTo>
                      <a:pt x="1489676" y="24519"/>
                      <a:pt x="1558288" y="0"/>
                      <a:pt x="1625425" y="12346"/>
                    </a:cubicBezTo>
                    <a:close/>
                  </a:path>
                </a:pathLst>
              </a:custGeom>
              <a:solidFill>
                <a:srgbClr val="1327DF"/>
              </a:solidFill>
            </p:spPr>
          </p:sp>
        </p:grpSp>
      </p:grpSp>
      <p:grpSp>
        <p:nvGrpSpPr>
          <p:cNvPr id="45" name="Group 45"/>
          <p:cNvGrpSpPr>
            <a:grpSpLocks noChangeAspect="1"/>
          </p:cNvGrpSpPr>
          <p:nvPr/>
        </p:nvGrpSpPr>
        <p:grpSpPr>
          <a:xfrm>
            <a:off x="7331405" y="6937534"/>
            <a:ext cx="348204" cy="348204"/>
            <a:chOff x="0" y="0"/>
            <a:chExt cx="1708150" cy="1708150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1708150" cy="1708150"/>
            </a:xfrm>
            <a:custGeom>
              <a:avLst/>
              <a:gdLst/>
              <a:ahLst/>
              <a:cxnLst/>
              <a:rect l="l" t="t" r="r" b="b"/>
              <a:pathLst>
                <a:path w="1708150" h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1327DF"/>
            </a:solidFill>
          </p:spPr>
        </p:sp>
      </p:grpSp>
      <p:sp>
        <p:nvSpPr>
          <p:cNvPr id="47" name="TextBox 47"/>
          <p:cNvSpPr txBox="1"/>
          <p:nvPr/>
        </p:nvSpPr>
        <p:spPr>
          <a:xfrm>
            <a:off x="5478551" y="5968935"/>
            <a:ext cx="1470723" cy="6066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30"/>
              </a:lnSpc>
            </a:pPr>
            <a:r>
              <a:rPr lang="en-US" sz="3450">
                <a:solidFill>
                  <a:srgbClr val="1327DF"/>
                </a:solidFill>
                <a:latin typeface="Josefin Sans Bold"/>
              </a:rPr>
              <a:t>95%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9073442" y="5968935"/>
            <a:ext cx="1470723" cy="6066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30"/>
              </a:lnSpc>
            </a:pPr>
            <a:r>
              <a:rPr lang="en-US" sz="3450">
                <a:solidFill>
                  <a:srgbClr val="1327DF"/>
                </a:solidFill>
                <a:latin typeface="Josefin Sans Bold"/>
              </a:rPr>
              <a:t>95%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1877009" y="5968935"/>
            <a:ext cx="1470723" cy="6066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30"/>
              </a:lnSpc>
            </a:pPr>
            <a:r>
              <a:rPr lang="en-US" sz="3450">
                <a:solidFill>
                  <a:srgbClr val="1327DF"/>
                </a:solidFill>
                <a:latin typeface="Josefin Sans Bold"/>
              </a:rPr>
              <a:t>90%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1028700" y="7615443"/>
            <a:ext cx="3167341" cy="635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04"/>
              </a:lnSpc>
            </a:pPr>
            <a:r>
              <a:rPr lang="en-US" sz="1789">
                <a:solidFill>
                  <a:srgbClr val="323A44"/>
                </a:solidFill>
                <a:latin typeface="Source Sans Pro Bold"/>
              </a:rPr>
              <a:t>Working with New Concepts and Technologies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4630242" y="7615443"/>
            <a:ext cx="3167341" cy="635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04"/>
              </a:lnSpc>
            </a:pPr>
            <a:r>
              <a:rPr lang="en-US" sz="1789">
                <a:solidFill>
                  <a:srgbClr val="323A44"/>
                </a:solidFill>
                <a:latin typeface="Source Sans Pro Bold"/>
              </a:rPr>
              <a:t>Working in Virtual Environment with Office Atmosphere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8225133" y="7615443"/>
            <a:ext cx="3167341" cy="635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04"/>
              </a:lnSpc>
            </a:pPr>
            <a:r>
              <a:rPr lang="en-US" sz="1789">
                <a:solidFill>
                  <a:srgbClr val="323A44"/>
                </a:solidFill>
                <a:latin typeface="Source Sans Pro Bold"/>
              </a:rPr>
              <a:t>Engage with the Collegues and Supervisors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10905428" y="4709240"/>
            <a:ext cx="2567351" cy="4304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05"/>
              </a:lnSpc>
            </a:pPr>
            <a:r>
              <a:rPr lang="en-US" sz="2599">
                <a:solidFill>
                  <a:srgbClr val="FA6742"/>
                </a:solidFill>
                <a:latin typeface="Inter Bold"/>
              </a:rPr>
              <a:t>Commitment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4664665" y="6368239"/>
            <a:ext cx="8958669" cy="4719551"/>
            <a:chOff x="0" y="0"/>
            <a:chExt cx="1610360" cy="848360"/>
          </a:xfrm>
        </p:grpSpPr>
        <p:sp>
          <p:nvSpPr>
            <p:cNvPr id="3" name="Freeform 3"/>
            <p:cNvSpPr/>
            <p:nvPr/>
          </p:nvSpPr>
          <p:spPr>
            <a:xfrm>
              <a:off x="-31750" y="0"/>
              <a:ext cx="1675130" cy="880110"/>
            </a:xfrm>
            <a:custGeom>
              <a:avLst/>
              <a:gdLst/>
              <a:ahLst/>
              <a:cxnLst/>
              <a:rect l="l" t="t" r="r" b="b"/>
              <a:pathLst>
                <a:path w="1675130" h="880110">
                  <a:moveTo>
                    <a:pt x="266700" y="848360"/>
                  </a:moveTo>
                  <a:cubicBezTo>
                    <a:pt x="236220" y="848360"/>
                    <a:pt x="205740" y="842010"/>
                    <a:pt x="175260" y="829310"/>
                  </a:cubicBezTo>
                  <a:cubicBezTo>
                    <a:pt x="55880" y="778510"/>
                    <a:pt x="0" y="641350"/>
                    <a:pt x="50800" y="521970"/>
                  </a:cubicBezTo>
                  <a:cubicBezTo>
                    <a:pt x="184150" y="204470"/>
                    <a:pt x="492760" y="0"/>
                    <a:pt x="836930" y="0"/>
                  </a:cubicBezTo>
                  <a:cubicBezTo>
                    <a:pt x="1181100" y="0"/>
                    <a:pt x="1489710" y="204470"/>
                    <a:pt x="1624330" y="521970"/>
                  </a:cubicBezTo>
                  <a:cubicBezTo>
                    <a:pt x="1675130" y="641350"/>
                    <a:pt x="1619250" y="779780"/>
                    <a:pt x="1499870" y="829310"/>
                  </a:cubicBezTo>
                  <a:cubicBezTo>
                    <a:pt x="1380490" y="880110"/>
                    <a:pt x="1242060" y="824230"/>
                    <a:pt x="1192530" y="704850"/>
                  </a:cubicBezTo>
                  <a:cubicBezTo>
                    <a:pt x="1131570" y="562610"/>
                    <a:pt x="991870" y="469900"/>
                    <a:pt x="836930" y="469900"/>
                  </a:cubicBezTo>
                  <a:cubicBezTo>
                    <a:pt x="681990" y="469900"/>
                    <a:pt x="543560" y="562610"/>
                    <a:pt x="482600" y="704850"/>
                  </a:cubicBezTo>
                  <a:cubicBezTo>
                    <a:pt x="445770" y="793750"/>
                    <a:pt x="358140" y="848360"/>
                    <a:pt x="266700" y="848360"/>
                  </a:cubicBezTo>
                  <a:close/>
                </a:path>
              </a:pathLst>
            </a:custGeom>
            <a:solidFill>
              <a:srgbClr val="FA6742"/>
            </a:solid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980055" y="1492806"/>
            <a:ext cx="16091854" cy="9230093"/>
            <a:chOff x="0" y="0"/>
            <a:chExt cx="7981950" cy="4578350"/>
          </a:xfrm>
        </p:grpSpPr>
        <p:sp>
          <p:nvSpPr>
            <p:cNvPr id="5" name="Freeform 5"/>
            <p:cNvSpPr/>
            <p:nvPr/>
          </p:nvSpPr>
          <p:spPr>
            <a:xfrm>
              <a:off x="765810" y="21590"/>
              <a:ext cx="6451600" cy="4326890"/>
            </a:xfrm>
            <a:custGeom>
              <a:avLst/>
              <a:gdLst/>
              <a:ahLst/>
              <a:cxnLst/>
              <a:rect l="l" t="t" r="r" b="b"/>
              <a:pathLst>
                <a:path w="6451600" h="432689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7981950" cy="4542790"/>
            </a:xfrm>
            <a:custGeom>
              <a:avLst/>
              <a:gdLst/>
              <a:ahLst/>
              <a:cxnLst/>
              <a:rect l="l" t="t" r="r" b="b"/>
              <a:pathLst>
                <a:path w="7981950" h="454279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3460750" y="4349750"/>
              <a:ext cx="1059180" cy="96520"/>
            </a:xfrm>
            <a:custGeom>
              <a:avLst/>
              <a:gdLst/>
              <a:ahLst/>
              <a:cxnLst/>
              <a:rect l="l" t="t" r="r" b="b"/>
              <a:pathLst>
                <a:path w="1059180" h="9652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163830" y="4542790"/>
              <a:ext cx="7654290" cy="35560"/>
            </a:xfrm>
            <a:custGeom>
              <a:avLst/>
              <a:gdLst/>
              <a:ahLst/>
              <a:cxnLst/>
              <a:rect l="l" t="t" r="r" b="b"/>
              <a:pathLst>
                <a:path w="7654290" h="3556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962660" y="276860"/>
              <a:ext cx="6055360" cy="3789680"/>
            </a:xfrm>
            <a:custGeom>
              <a:avLst/>
              <a:gdLst/>
              <a:ahLst/>
              <a:cxnLst/>
              <a:rect l="l" t="t" r="r" b="b"/>
              <a:pathLst>
                <a:path w="6055360" h="378968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2"/>
              <a:stretch>
                <a:fillRect l="-5588" r="-5588"/>
              </a:stretch>
            </a:blipFill>
          </p:spPr>
        </p:sp>
      </p:grpSp>
      <p:sp>
        <p:nvSpPr>
          <p:cNvPr id="10" name="TextBox 10"/>
          <p:cNvSpPr txBox="1"/>
          <p:nvPr/>
        </p:nvSpPr>
        <p:spPr>
          <a:xfrm>
            <a:off x="-244714" y="227063"/>
            <a:ext cx="12799672" cy="103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  <a:spcBef>
                <a:spcPct val="0"/>
              </a:spcBef>
            </a:pPr>
            <a:r>
              <a:rPr lang="en-US" sz="6000">
                <a:solidFill>
                  <a:srgbClr val="000000"/>
                </a:solidFill>
                <a:latin typeface="Inter Bold"/>
              </a:rPr>
              <a:t>Steps </a:t>
            </a:r>
            <a:r>
              <a:rPr lang="en-US" sz="6000">
                <a:solidFill>
                  <a:srgbClr val="FA6742"/>
                </a:solidFill>
                <a:latin typeface="Inter Bold"/>
              </a:rPr>
              <a:t>of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664665" y="227063"/>
            <a:ext cx="12799672" cy="103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  <a:spcBef>
                <a:spcPct val="0"/>
              </a:spcBef>
            </a:pPr>
            <a:r>
              <a:rPr lang="en-US" sz="6000">
                <a:solidFill>
                  <a:srgbClr val="FA6742"/>
                </a:solidFill>
                <a:latin typeface="Inter Bold"/>
              </a:rPr>
              <a:t>creative process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2308120">
            <a:off x="824296" y="7873351"/>
            <a:ext cx="1709327" cy="1709327"/>
          </a:xfrm>
          <a:prstGeom prst="rect">
            <a:avLst/>
          </a:prstGeom>
        </p:spPr>
      </p:pic>
      <p:grpSp>
        <p:nvGrpSpPr>
          <p:cNvPr id="13" name="Group 13"/>
          <p:cNvGrpSpPr>
            <a:grpSpLocks noChangeAspect="1"/>
          </p:cNvGrpSpPr>
          <p:nvPr/>
        </p:nvGrpSpPr>
        <p:grpSpPr>
          <a:xfrm rot="-8291411">
            <a:off x="-1349054" y="8503691"/>
            <a:ext cx="4389174" cy="2312278"/>
            <a:chOff x="0" y="0"/>
            <a:chExt cx="1610360" cy="848360"/>
          </a:xfrm>
        </p:grpSpPr>
        <p:sp>
          <p:nvSpPr>
            <p:cNvPr id="14" name="Freeform 14"/>
            <p:cNvSpPr/>
            <p:nvPr/>
          </p:nvSpPr>
          <p:spPr>
            <a:xfrm>
              <a:off x="-31750" y="0"/>
              <a:ext cx="1675130" cy="880110"/>
            </a:xfrm>
            <a:custGeom>
              <a:avLst/>
              <a:gdLst/>
              <a:ahLst/>
              <a:cxnLst/>
              <a:rect l="l" t="t" r="r" b="b"/>
              <a:pathLst>
                <a:path w="1675130" h="880110">
                  <a:moveTo>
                    <a:pt x="266700" y="848360"/>
                  </a:moveTo>
                  <a:cubicBezTo>
                    <a:pt x="236220" y="848360"/>
                    <a:pt x="205740" y="842010"/>
                    <a:pt x="175260" y="829310"/>
                  </a:cubicBezTo>
                  <a:cubicBezTo>
                    <a:pt x="55880" y="778510"/>
                    <a:pt x="0" y="641350"/>
                    <a:pt x="50800" y="521970"/>
                  </a:cubicBezTo>
                  <a:cubicBezTo>
                    <a:pt x="184150" y="204470"/>
                    <a:pt x="492760" y="0"/>
                    <a:pt x="836930" y="0"/>
                  </a:cubicBezTo>
                  <a:cubicBezTo>
                    <a:pt x="1181100" y="0"/>
                    <a:pt x="1489710" y="204470"/>
                    <a:pt x="1624330" y="521970"/>
                  </a:cubicBezTo>
                  <a:cubicBezTo>
                    <a:pt x="1675130" y="641350"/>
                    <a:pt x="1619250" y="779780"/>
                    <a:pt x="1499870" y="829310"/>
                  </a:cubicBezTo>
                  <a:cubicBezTo>
                    <a:pt x="1380490" y="880110"/>
                    <a:pt x="1242060" y="824230"/>
                    <a:pt x="1192530" y="704850"/>
                  </a:cubicBezTo>
                  <a:cubicBezTo>
                    <a:pt x="1131570" y="562610"/>
                    <a:pt x="991870" y="469900"/>
                    <a:pt x="836930" y="469900"/>
                  </a:cubicBezTo>
                  <a:cubicBezTo>
                    <a:pt x="681990" y="469900"/>
                    <a:pt x="543560" y="562610"/>
                    <a:pt x="482600" y="704850"/>
                  </a:cubicBezTo>
                  <a:cubicBezTo>
                    <a:pt x="445770" y="793750"/>
                    <a:pt x="358140" y="848360"/>
                    <a:pt x="266700" y="848360"/>
                  </a:cubicBezTo>
                  <a:close/>
                </a:path>
              </a:pathLst>
            </a:custGeom>
            <a:solidFill>
              <a:srgbClr val="FA6742"/>
            </a:solidFill>
          </p:spPr>
        </p:sp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2308120">
            <a:off x="7567662" y="9366486"/>
            <a:ext cx="3152676" cy="3152676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2308120">
            <a:off x="13630377" y="-5822790"/>
            <a:ext cx="7996264" cy="7996264"/>
          </a:xfrm>
          <a:prstGeom prst="rect">
            <a:avLst/>
          </a:prstGeom>
        </p:spPr>
      </p:pic>
      <p:grpSp>
        <p:nvGrpSpPr>
          <p:cNvPr id="17" name="Group 17"/>
          <p:cNvGrpSpPr>
            <a:grpSpLocks noChangeAspect="1"/>
          </p:cNvGrpSpPr>
          <p:nvPr/>
        </p:nvGrpSpPr>
        <p:grpSpPr>
          <a:xfrm rot="5400000">
            <a:off x="14761791" y="608050"/>
            <a:ext cx="2497509" cy="2497509"/>
            <a:chOff x="0" y="0"/>
            <a:chExt cx="14400530" cy="1440053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4400530" cy="14399261"/>
            </a:xfrm>
            <a:custGeom>
              <a:avLst/>
              <a:gdLst/>
              <a:ahLst/>
              <a:cxnLst/>
              <a:rect l="l" t="t" r="r" b="b"/>
              <a:pathLst>
                <a:path w="14400530" h="14399261">
                  <a:moveTo>
                    <a:pt x="7199630" y="0"/>
                  </a:moveTo>
                  <a:cubicBezTo>
                    <a:pt x="3223260" y="0"/>
                    <a:pt x="0" y="3223260"/>
                    <a:pt x="0" y="7199630"/>
                  </a:cubicBezTo>
                  <a:cubicBezTo>
                    <a:pt x="0" y="11176001"/>
                    <a:pt x="3223260" y="14399261"/>
                    <a:pt x="7199630" y="14399261"/>
                  </a:cubicBezTo>
                  <a:lnTo>
                    <a:pt x="14399261" y="14399261"/>
                  </a:lnTo>
                  <a:lnTo>
                    <a:pt x="14399261" y="7199630"/>
                  </a:lnTo>
                  <a:cubicBezTo>
                    <a:pt x="14400530" y="3223260"/>
                    <a:pt x="11176000" y="0"/>
                    <a:pt x="7199630" y="0"/>
                  </a:cubicBezTo>
                  <a:close/>
                </a:path>
              </a:pathLst>
            </a:custGeom>
            <a:solidFill>
              <a:srgbClr val="FA6742"/>
            </a:solidFill>
          </p:spPr>
        </p:sp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-3091879">
            <a:off x="15234992" y="7367773"/>
            <a:ext cx="1131161" cy="1131161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5509292" y="7656901"/>
            <a:ext cx="582562" cy="552904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-2901965">
            <a:off x="763855" y="718444"/>
            <a:ext cx="179287" cy="179287"/>
          </a:xfrm>
          <a:prstGeom prst="rect">
            <a:avLst/>
          </a:prstGeom>
        </p:spPr>
      </p:pic>
      <p:grpSp>
        <p:nvGrpSpPr>
          <p:cNvPr id="22" name="Group 22"/>
          <p:cNvGrpSpPr>
            <a:grpSpLocks noChangeAspect="1"/>
          </p:cNvGrpSpPr>
          <p:nvPr/>
        </p:nvGrpSpPr>
        <p:grpSpPr>
          <a:xfrm rot="8098501">
            <a:off x="716074" y="779502"/>
            <a:ext cx="460369" cy="242529"/>
            <a:chOff x="0" y="0"/>
            <a:chExt cx="1610360" cy="848360"/>
          </a:xfrm>
        </p:grpSpPr>
        <p:sp>
          <p:nvSpPr>
            <p:cNvPr id="23" name="Freeform 23"/>
            <p:cNvSpPr/>
            <p:nvPr/>
          </p:nvSpPr>
          <p:spPr>
            <a:xfrm>
              <a:off x="-31750" y="0"/>
              <a:ext cx="1675130" cy="880110"/>
            </a:xfrm>
            <a:custGeom>
              <a:avLst/>
              <a:gdLst/>
              <a:ahLst/>
              <a:cxnLst/>
              <a:rect l="l" t="t" r="r" b="b"/>
              <a:pathLst>
                <a:path w="1675130" h="880110">
                  <a:moveTo>
                    <a:pt x="266700" y="848360"/>
                  </a:moveTo>
                  <a:cubicBezTo>
                    <a:pt x="236220" y="848360"/>
                    <a:pt x="205740" y="842010"/>
                    <a:pt x="175260" y="829310"/>
                  </a:cubicBezTo>
                  <a:cubicBezTo>
                    <a:pt x="55880" y="778510"/>
                    <a:pt x="0" y="641350"/>
                    <a:pt x="50800" y="521970"/>
                  </a:cubicBezTo>
                  <a:cubicBezTo>
                    <a:pt x="184150" y="204470"/>
                    <a:pt x="492760" y="0"/>
                    <a:pt x="836930" y="0"/>
                  </a:cubicBezTo>
                  <a:cubicBezTo>
                    <a:pt x="1181100" y="0"/>
                    <a:pt x="1489710" y="204470"/>
                    <a:pt x="1624330" y="521970"/>
                  </a:cubicBezTo>
                  <a:cubicBezTo>
                    <a:pt x="1675130" y="641350"/>
                    <a:pt x="1619250" y="779780"/>
                    <a:pt x="1499870" y="829310"/>
                  </a:cubicBezTo>
                  <a:cubicBezTo>
                    <a:pt x="1380490" y="880110"/>
                    <a:pt x="1242060" y="824230"/>
                    <a:pt x="1192530" y="704850"/>
                  </a:cubicBezTo>
                  <a:cubicBezTo>
                    <a:pt x="1131570" y="562610"/>
                    <a:pt x="991870" y="469900"/>
                    <a:pt x="836930" y="469900"/>
                  </a:cubicBezTo>
                  <a:cubicBezTo>
                    <a:pt x="681990" y="469900"/>
                    <a:pt x="543560" y="562610"/>
                    <a:pt x="482600" y="704850"/>
                  </a:cubicBezTo>
                  <a:cubicBezTo>
                    <a:pt x="445770" y="793750"/>
                    <a:pt x="358140" y="848360"/>
                    <a:pt x="266700" y="848360"/>
                  </a:cubicBezTo>
                  <a:close/>
                </a:path>
              </a:pathLst>
            </a:custGeom>
            <a:solidFill>
              <a:srgbClr val="FA6742"/>
            </a:solidFill>
          </p:spPr>
        </p:sp>
      </p:grpSp>
      <p:sp>
        <p:nvSpPr>
          <p:cNvPr id="24" name="TextBox 24"/>
          <p:cNvSpPr txBox="1"/>
          <p:nvPr/>
        </p:nvSpPr>
        <p:spPr>
          <a:xfrm>
            <a:off x="1321459" y="702945"/>
            <a:ext cx="2851622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9D9D9D"/>
                </a:solidFill>
                <a:latin typeface="Inter Bold"/>
              </a:rPr>
              <a:t>VIZUAMATIX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2308120">
            <a:off x="7166846" y="7202804"/>
            <a:ext cx="1709327" cy="1709327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alphaModFix amt="17000"/>
          </a:blip>
          <a:srcRect r="69107"/>
          <a:stretch>
            <a:fillRect/>
          </a:stretch>
        </p:blipFill>
        <p:spPr>
          <a:xfrm rot="-10800000">
            <a:off x="5132342" y="3459785"/>
            <a:ext cx="3847964" cy="5433845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17000"/>
          </a:blip>
          <a:srcRect r="67054"/>
          <a:stretch>
            <a:fillRect/>
          </a:stretch>
        </p:blipFill>
        <p:spPr>
          <a:xfrm>
            <a:off x="1028700" y="3416250"/>
            <a:ext cx="4103642" cy="5433845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-5400000">
            <a:off x="3107265" y="3143223"/>
            <a:ext cx="3761520" cy="6066969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2308120">
            <a:off x="15607258" y="-720093"/>
            <a:ext cx="3309826" cy="3309826"/>
          </a:xfrm>
          <a:prstGeom prst="rect">
            <a:avLst/>
          </a:prstGeom>
        </p:spPr>
      </p:pic>
      <p:grpSp>
        <p:nvGrpSpPr>
          <p:cNvPr id="7" name="Group 7"/>
          <p:cNvGrpSpPr>
            <a:grpSpLocks noChangeAspect="1"/>
          </p:cNvGrpSpPr>
          <p:nvPr/>
        </p:nvGrpSpPr>
        <p:grpSpPr>
          <a:xfrm rot="-8291411">
            <a:off x="11398930" y="500456"/>
            <a:ext cx="8498901" cy="4477339"/>
            <a:chOff x="0" y="0"/>
            <a:chExt cx="1610360" cy="848360"/>
          </a:xfrm>
        </p:grpSpPr>
        <p:sp>
          <p:nvSpPr>
            <p:cNvPr id="8" name="Freeform 8"/>
            <p:cNvSpPr/>
            <p:nvPr/>
          </p:nvSpPr>
          <p:spPr>
            <a:xfrm>
              <a:off x="-31750" y="0"/>
              <a:ext cx="1675130" cy="880110"/>
            </a:xfrm>
            <a:custGeom>
              <a:avLst/>
              <a:gdLst/>
              <a:ahLst/>
              <a:cxnLst/>
              <a:rect l="l" t="t" r="r" b="b"/>
              <a:pathLst>
                <a:path w="1675130" h="880110">
                  <a:moveTo>
                    <a:pt x="266700" y="848360"/>
                  </a:moveTo>
                  <a:cubicBezTo>
                    <a:pt x="236220" y="848360"/>
                    <a:pt x="205740" y="842010"/>
                    <a:pt x="175260" y="829310"/>
                  </a:cubicBezTo>
                  <a:cubicBezTo>
                    <a:pt x="55880" y="778510"/>
                    <a:pt x="0" y="641350"/>
                    <a:pt x="50800" y="521970"/>
                  </a:cubicBezTo>
                  <a:cubicBezTo>
                    <a:pt x="184150" y="204470"/>
                    <a:pt x="492760" y="0"/>
                    <a:pt x="836930" y="0"/>
                  </a:cubicBezTo>
                  <a:cubicBezTo>
                    <a:pt x="1181100" y="0"/>
                    <a:pt x="1489710" y="204470"/>
                    <a:pt x="1624330" y="521970"/>
                  </a:cubicBezTo>
                  <a:cubicBezTo>
                    <a:pt x="1675130" y="641350"/>
                    <a:pt x="1619250" y="779780"/>
                    <a:pt x="1499870" y="829310"/>
                  </a:cubicBezTo>
                  <a:cubicBezTo>
                    <a:pt x="1380490" y="880110"/>
                    <a:pt x="1242060" y="824230"/>
                    <a:pt x="1192530" y="704850"/>
                  </a:cubicBezTo>
                  <a:cubicBezTo>
                    <a:pt x="1131570" y="562610"/>
                    <a:pt x="991870" y="469900"/>
                    <a:pt x="836930" y="469900"/>
                  </a:cubicBezTo>
                  <a:cubicBezTo>
                    <a:pt x="681990" y="469900"/>
                    <a:pt x="543560" y="562610"/>
                    <a:pt x="482600" y="704850"/>
                  </a:cubicBezTo>
                  <a:cubicBezTo>
                    <a:pt x="445770" y="793750"/>
                    <a:pt x="358140" y="848360"/>
                    <a:pt x="266700" y="848360"/>
                  </a:cubicBezTo>
                  <a:close/>
                </a:path>
              </a:pathLst>
            </a:custGeom>
            <a:solidFill>
              <a:srgbClr val="FA6742"/>
            </a:solidFill>
          </p:spPr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10715992" y="0"/>
            <a:ext cx="5149728" cy="10189622"/>
            <a:chOff x="0" y="0"/>
            <a:chExt cx="2620010" cy="5184140"/>
          </a:xfrm>
        </p:grpSpPr>
        <p:sp>
          <p:nvSpPr>
            <p:cNvPr id="10" name="Freeform 10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7"/>
              <a:stretch>
                <a:fillRect l="-131715" r="-153249"/>
              </a:stretch>
            </a:blipFill>
          </p:spPr>
        </p:sp>
        <p:sp>
          <p:nvSpPr>
            <p:cNvPr id="12" name="Freeform 12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16" name="Freeform 16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17" name="Freeform 17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18" name="Freeform 18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2610882" y="4983219"/>
            <a:ext cx="365322" cy="360673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2610882" y="5680341"/>
            <a:ext cx="365322" cy="280966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2610882" y="6289014"/>
            <a:ext cx="365322" cy="371743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>
          <a:xfrm>
            <a:off x="2659323" y="6954301"/>
            <a:ext cx="268441" cy="415894"/>
          </a:xfrm>
          <a:prstGeom prst="rect">
            <a:avLst/>
          </a:prstGeom>
        </p:spPr>
      </p:pic>
      <p:sp>
        <p:nvSpPr>
          <p:cNvPr id="23" name="TextBox 23"/>
          <p:cNvSpPr txBox="1"/>
          <p:nvPr/>
        </p:nvSpPr>
        <p:spPr>
          <a:xfrm>
            <a:off x="1954541" y="2463819"/>
            <a:ext cx="7999452" cy="103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00"/>
              </a:lnSpc>
              <a:spcBef>
                <a:spcPct val="0"/>
              </a:spcBef>
            </a:pPr>
            <a:r>
              <a:rPr lang="en-US" sz="6000">
                <a:solidFill>
                  <a:srgbClr val="000000"/>
                </a:solidFill>
                <a:latin typeface="Inter Bold"/>
              </a:rPr>
              <a:t>Thank</a:t>
            </a:r>
            <a:r>
              <a:rPr lang="en-US" sz="6000">
                <a:solidFill>
                  <a:srgbClr val="FFFFFF"/>
                </a:solidFill>
                <a:latin typeface="Inter Bold"/>
              </a:rPr>
              <a:t> </a:t>
            </a:r>
            <a:r>
              <a:rPr lang="en-US" sz="6000">
                <a:solidFill>
                  <a:srgbClr val="FA6742"/>
                </a:solidFill>
                <a:latin typeface="Inter Bold"/>
              </a:rPr>
              <a:t>you</a:t>
            </a:r>
          </a:p>
        </p:txBody>
      </p:sp>
      <p:grpSp>
        <p:nvGrpSpPr>
          <p:cNvPr id="24" name="Group 24"/>
          <p:cNvGrpSpPr>
            <a:grpSpLocks noChangeAspect="1"/>
          </p:cNvGrpSpPr>
          <p:nvPr/>
        </p:nvGrpSpPr>
        <p:grpSpPr>
          <a:xfrm rot="5394513">
            <a:off x="6390719" y="3451133"/>
            <a:ext cx="1331211" cy="1331211"/>
            <a:chOff x="0" y="0"/>
            <a:chExt cx="14400530" cy="1440053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4400530" cy="14399261"/>
            </a:xfrm>
            <a:custGeom>
              <a:avLst/>
              <a:gdLst/>
              <a:ahLst/>
              <a:cxnLst/>
              <a:rect l="l" t="t" r="r" b="b"/>
              <a:pathLst>
                <a:path w="14400530" h="14399261">
                  <a:moveTo>
                    <a:pt x="7199630" y="0"/>
                  </a:moveTo>
                  <a:cubicBezTo>
                    <a:pt x="3223260" y="0"/>
                    <a:pt x="0" y="3223260"/>
                    <a:pt x="0" y="7199630"/>
                  </a:cubicBezTo>
                  <a:cubicBezTo>
                    <a:pt x="0" y="11176001"/>
                    <a:pt x="3223260" y="14399261"/>
                    <a:pt x="7199630" y="14399261"/>
                  </a:cubicBezTo>
                  <a:lnTo>
                    <a:pt x="14399261" y="14399261"/>
                  </a:lnTo>
                  <a:lnTo>
                    <a:pt x="14399261" y="7199630"/>
                  </a:lnTo>
                  <a:cubicBezTo>
                    <a:pt x="14400530" y="3223260"/>
                    <a:pt x="11176000" y="0"/>
                    <a:pt x="7199630" y="0"/>
                  </a:cubicBezTo>
                  <a:close/>
                </a:path>
              </a:pathLst>
            </a:custGeom>
            <a:solidFill>
              <a:srgbClr val="FA6742"/>
            </a:solidFill>
          </p:spPr>
        </p:sp>
      </p:grpSp>
      <p:pic>
        <p:nvPicPr>
          <p:cNvPr id="26" name="Picture 26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>
            <a:fillRect/>
          </a:stretch>
        </p:blipFill>
        <p:spPr>
          <a:xfrm rot="-26274">
            <a:off x="6768266" y="3739519"/>
            <a:ext cx="576116" cy="754438"/>
          </a:xfrm>
          <a:prstGeom prst="rect">
            <a:avLst/>
          </a:prstGeom>
        </p:spPr>
      </p:pic>
      <p:grpSp>
        <p:nvGrpSpPr>
          <p:cNvPr id="27" name="Group 27"/>
          <p:cNvGrpSpPr>
            <a:grpSpLocks noChangeAspect="1"/>
          </p:cNvGrpSpPr>
          <p:nvPr/>
        </p:nvGrpSpPr>
        <p:grpSpPr>
          <a:xfrm rot="-8291411">
            <a:off x="-1349054" y="8503691"/>
            <a:ext cx="4389174" cy="2312278"/>
            <a:chOff x="0" y="0"/>
            <a:chExt cx="1610360" cy="848360"/>
          </a:xfrm>
        </p:grpSpPr>
        <p:sp>
          <p:nvSpPr>
            <p:cNvPr id="28" name="Freeform 28"/>
            <p:cNvSpPr/>
            <p:nvPr/>
          </p:nvSpPr>
          <p:spPr>
            <a:xfrm>
              <a:off x="-31750" y="0"/>
              <a:ext cx="1675130" cy="880110"/>
            </a:xfrm>
            <a:custGeom>
              <a:avLst/>
              <a:gdLst/>
              <a:ahLst/>
              <a:cxnLst/>
              <a:rect l="l" t="t" r="r" b="b"/>
              <a:pathLst>
                <a:path w="1675130" h="880110">
                  <a:moveTo>
                    <a:pt x="266700" y="848360"/>
                  </a:moveTo>
                  <a:cubicBezTo>
                    <a:pt x="236220" y="848360"/>
                    <a:pt x="205740" y="842010"/>
                    <a:pt x="175260" y="829310"/>
                  </a:cubicBezTo>
                  <a:cubicBezTo>
                    <a:pt x="55880" y="778510"/>
                    <a:pt x="0" y="641350"/>
                    <a:pt x="50800" y="521970"/>
                  </a:cubicBezTo>
                  <a:cubicBezTo>
                    <a:pt x="184150" y="204470"/>
                    <a:pt x="492760" y="0"/>
                    <a:pt x="836930" y="0"/>
                  </a:cubicBezTo>
                  <a:cubicBezTo>
                    <a:pt x="1181100" y="0"/>
                    <a:pt x="1489710" y="204470"/>
                    <a:pt x="1624330" y="521970"/>
                  </a:cubicBezTo>
                  <a:cubicBezTo>
                    <a:pt x="1675130" y="641350"/>
                    <a:pt x="1619250" y="779780"/>
                    <a:pt x="1499870" y="829310"/>
                  </a:cubicBezTo>
                  <a:cubicBezTo>
                    <a:pt x="1380490" y="880110"/>
                    <a:pt x="1242060" y="824230"/>
                    <a:pt x="1192530" y="704850"/>
                  </a:cubicBezTo>
                  <a:cubicBezTo>
                    <a:pt x="1131570" y="562610"/>
                    <a:pt x="991870" y="469900"/>
                    <a:pt x="836930" y="469900"/>
                  </a:cubicBezTo>
                  <a:cubicBezTo>
                    <a:pt x="681990" y="469900"/>
                    <a:pt x="543560" y="562610"/>
                    <a:pt x="482600" y="704850"/>
                  </a:cubicBezTo>
                  <a:cubicBezTo>
                    <a:pt x="445770" y="793750"/>
                    <a:pt x="358140" y="848360"/>
                    <a:pt x="266700" y="848360"/>
                  </a:cubicBezTo>
                  <a:close/>
                </a:path>
              </a:pathLst>
            </a:custGeom>
            <a:solidFill>
              <a:srgbClr val="FA6742"/>
            </a:solidFill>
          </p:spPr>
        </p:sp>
      </p:grpSp>
      <p:pic>
        <p:nvPicPr>
          <p:cNvPr id="29" name="Picture 2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2901965">
            <a:off x="763855" y="718444"/>
            <a:ext cx="179287" cy="179287"/>
          </a:xfrm>
          <a:prstGeom prst="rect">
            <a:avLst/>
          </a:prstGeom>
        </p:spPr>
      </p:pic>
      <p:grpSp>
        <p:nvGrpSpPr>
          <p:cNvPr id="30" name="Group 30"/>
          <p:cNvGrpSpPr>
            <a:grpSpLocks noChangeAspect="1"/>
          </p:cNvGrpSpPr>
          <p:nvPr/>
        </p:nvGrpSpPr>
        <p:grpSpPr>
          <a:xfrm rot="8098501">
            <a:off x="716074" y="779502"/>
            <a:ext cx="460369" cy="242529"/>
            <a:chOff x="0" y="0"/>
            <a:chExt cx="1610360" cy="848360"/>
          </a:xfrm>
        </p:grpSpPr>
        <p:sp>
          <p:nvSpPr>
            <p:cNvPr id="31" name="Freeform 31"/>
            <p:cNvSpPr/>
            <p:nvPr/>
          </p:nvSpPr>
          <p:spPr>
            <a:xfrm>
              <a:off x="-31750" y="0"/>
              <a:ext cx="1675130" cy="880110"/>
            </a:xfrm>
            <a:custGeom>
              <a:avLst/>
              <a:gdLst/>
              <a:ahLst/>
              <a:cxnLst/>
              <a:rect l="l" t="t" r="r" b="b"/>
              <a:pathLst>
                <a:path w="1675130" h="880110">
                  <a:moveTo>
                    <a:pt x="266700" y="848360"/>
                  </a:moveTo>
                  <a:cubicBezTo>
                    <a:pt x="236220" y="848360"/>
                    <a:pt x="205740" y="842010"/>
                    <a:pt x="175260" y="829310"/>
                  </a:cubicBezTo>
                  <a:cubicBezTo>
                    <a:pt x="55880" y="778510"/>
                    <a:pt x="0" y="641350"/>
                    <a:pt x="50800" y="521970"/>
                  </a:cubicBezTo>
                  <a:cubicBezTo>
                    <a:pt x="184150" y="204470"/>
                    <a:pt x="492760" y="0"/>
                    <a:pt x="836930" y="0"/>
                  </a:cubicBezTo>
                  <a:cubicBezTo>
                    <a:pt x="1181100" y="0"/>
                    <a:pt x="1489710" y="204470"/>
                    <a:pt x="1624330" y="521970"/>
                  </a:cubicBezTo>
                  <a:cubicBezTo>
                    <a:pt x="1675130" y="641350"/>
                    <a:pt x="1619250" y="779780"/>
                    <a:pt x="1499870" y="829310"/>
                  </a:cubicBezTo>
                  <a:cubicBezTo>
                    <a:pt x="1380490" y="880110"/>
                    <a:pt x="1242060" y="824230"/>
                    <a:pt x="1192530" y="704850"/>
                  </a:cubicBezTo>
                  <a:cubicBezTo>
                    <a:pt x="1131570" y="562610"/>
                    <a:pt x="991870" y="469900"/>
                    <a:pt x="836930" y="469900"/>
                  </a:cubicBezTo>
                  <a:cubicBezTo>
                    <a:pt x="681990" y="469900"/>
                    <a:pt x="543560" y="562610"/>
                    <a:pt x="482600" y="704850"/>
                  </a:cubicBezTo>
                  <a:cubicBezTo>
                    <a:pt x="445770" y="793750"/>
                    <a:pt x="358140" y="848360"/>
                    <a:pt x="266700" y="848360"/>
                  </a:cubicBezTo>
                  <a:close/>
                </a:path>
              </a:pathLst>
            </a:custGeom>
            <a:solidFill>
              <a:srgbClr val="FA6742"/>
            </a:solidFill>
          </p:spPr>
        </p:sp>
      </p:grpSp>
      <p:grpSp>
        <p:nvGrpSpPr>
          <p:cNvPr id="32" name="Group 32"/>
          <p:cNvGrpSpPr>
            <a:grpSpLocks noChangeAspect="1"/>
          </p:cNvGrpSpPr>
          <p:nvPr/>
        </p:nvGrpSpPr>
        <p:grpSpPr>
          <a:xfrm>
            <a:off x="14532589" y="6856635"/>
            <a:ext cx="3264434" cy="3264421"/>
            <a:chOff x="0" y="0"/>
            <a:chExt cx="6350000" cy="6349975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18"/>
              <a:stretch>
                <a:fillRect/>
              </a:stretch>
            </a:blipFill>
          </p:spPr>
        </p:sp>
      </p:grpSp>
      <p:sp>
        <p:nvSpPr>
          <p:cNvPr id="34" name="TextBox 34"/>
          <p:cNvSpPr txBox="1"/>
          <p:nvPr/>
        </p:nvSpPr>
        <p:spPr>
          <a:xfrm>
            <a:off x="3338110" y="4978868"/>
            <a:ext cx="4683399" cy="3059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63"/>
              </a:lnSpc>
              <a:spcBef>
                <a:spcPct val="0"/>
              </a:spcBef>
            </a:pPr>
            <a:r>
              <a:rPr lang="en-US" sz="1831">
                <a:solidFill>
                  <a:srgbClr val="000000"/>
                </a:solidFill>
                <a:latin typeface="Open Sans"/>
              </a:rPr>
              <a:t>0715979070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3338110" y="6324663"/>
            <a:ext cx="4683399" cy="3059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63"/>
              </a:lnSpc>
              <a:spcBef>
                <a:spcPct val="0"/>
              </a:spcBef>
            </a:pPr>
            <a:r>
              <a:rPr lang="en-US" sz="1831">
                <a:solidFill>
                  <a:srgbClr val="000000"/>
                </a:solidFill>
                <a:latin typeface="Open Sans"/>
              </a:rPr>
              <a:t>http://panduinspire.home.blog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3338110" y="6997561"/>
            <a:ext cx="4683399" cy="6297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63"/>
              </a:lnSpc>
              <a:spcBef>
                <a:spcPct val="0"/>
              </a:spcBef>
            </a:pPr>
            <a:r>
              <a:rPr lang="en-US" sz="1831">
                <a:solidFill>
                  <a:srgbClr val="000000"/>
                </a:solidFill>
                <a:latin typeface="Open Sans"/>
              </a:rPr>
              <a:t>60, School Lane, Nawala, Colombo, Sri Lanka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3338110" y="5651766"/>
            <a:ext cx="4683399" cy="3059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63"/>
              </a:lnSpc>
              <a:spcBef>
                <a:spcPct val="0"/>
              </a:spcBef>
            </a:pPr>
            <a:r>
              <a:rPr lang="en-US" sz="1831">
                <a:solidFill>
                  <a:srgbClr val="000000"/>
                </a:solidFill>
                <a:latin typeface="Open Sans"/>
              </a:rPr>
              <a:t>pandula@tsdclanka.com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321459" y="702945"/>
            <a:ext cx="2851622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9D9D9D"/>
                </a:solidFill>
                <a:latin typeface="Inter Bold"/>
              </a:rPr>
              <a:t>VIZUAMATIX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2308120">
            <a:off x="824296" y="7873351"/>
            <a:ext cx="1709327" cy="1709327"/>
          </a:xfrm>
          <a:prstGeom prst="rect">
            <a:avLst/>
          </a:prstGeom>
        </p:spPr>
      </p:pic>
      <p:grpSp>
        <p:nvGrpSpPr>
          <p:cNvPr id="3" name="Group 3"/>
          <p:cNvGrpSpPr>
            <a:grpSpLocks noChangeAspect="1"/>
          </p:cNvGrpSpPr>
          <p:nvPr/>
        </p:nvGrpSpPr>
        <p:grpSpPr>
          <a:xfrm rot="-8291411">
            <a:off x="-1349054" y="8503691"/>
            <a:ext cx="4389174" cy="2312278"/>
            <a:chOff x="0" y="0"/>
            <a:chExt cx="1610360" cy="848360"/>
          </a:xfrm>
        </p:grpSpPr>
        <p:sp>
          <p:nvSpPr>
            <p:cNvPr id="4" name="Freeform 4"/>
            <p:cNvSpPr/>
            <p:nvPr/>
          </p:nvSpPr>
          <p:spPr>
            <a:xfrm>
              <a:off x="-31750" y="0"/>
              <a:ext cx="1675130" cy="880110"/>
            </a:xfrm>
            <a:custGeom>
              <a:avLst/>
              <a:gdLst/>
              <a:ahLst/>
              <a:cxnLst/>
              <a:rect l="l" t="t" r="r" b="b"/>
              <a:pathLst>
                <a:path w="1675130" h="880110">
                  <a:moveTo>
                    <a:pt x="266700" y="848360"/>
                  </a:moveTo>
                  <a:cubicBezTo>
                    <a:pt x="236220" y="848360"/>
                    <a:pt x="205740" y="842010"/>
                    <a:pt x="175260" y="829310"/>
                  </a:cubicBezTo>
                  <a:cubicBezTo>
                    <a:pt x="55880" y="778510"/>
                    <a:pt x="0" y="641350"/>
                    <a:pt x="50800" y="521970"/>
                  </a:cubicBezTo>
                  <a:cubicBezTo>
                    <a:pt x="184150" y="204470"/>
                    <a:pt x="492760" y="0"/>
                    <a:pt x="836930" y="0"/>
                  </a:cubicBezTo>
                  <a:cubicBezTo>
                    <a:pt x="1181100" y="0"/>
                    <a:pt x="1489710" y="204470"/>
                    <a:pt x="1624330" y="521970"/>
                  </a:cubicBezTo>
                  <a:cubicBezTo>
                    <a:pt x="1675130" y="641350"/>
                    <a:pt x="1619250" y="779780"/>
                    <a:pt x="1499870" y="829310"/>
                  </a:cubicBezTo>
                  <a:cubicBezTo>
                    <a:pt x="1380490" y="880110"/>
                    <a:pt x="1242060" y="824230"/>
                    <a:pt x="1192530" y="704850"/>
                  </a:cubicBezTo>
                  <a:cubicBezTo>
                    <a:pt x="1131570" y="562610"/>
                    <a:pt x="991870" y="469900"/>
                    <a:pt x="836930" y="469900"/>
                  </a:cubicBezTo>
                  <a:cubicBezTo>
                    <a:pt x="681990" y="469900"/>
                    <a:pt x="543560" y="562610"/>
                    <a:pt x="482600" y="704850"/>
                  </a:cubicBezTo>
                  <a:cubicBezTo>
                    <a:pt x="445770" y="793750"/>
                    <a:pt x="358140" y="848360"/>
                    <a:pt x="266700" y="848360"/>
                  </a:cubicBezTo>
                  <a:close/>
                </a:path>
              </a:pathLst>
            </a:custGeom>
            <a:solidFill>
              <a:srgbClr val="FA6742"/>
            </a:solidFill>
          </p:spPr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alphaModFix amt="7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7611420" y="2016311"/>
            <a:ext cx="13811104" cy="7419076"/>
          </a:xfrm>
          <a:prstGeom prst="rect">
            <a:avLst/>
          </a:prstGeom>
        </p:spPr>
      </p:pic>
      <p:grpSp>
        <p:nvGrpSpPr>
          <p:cNvPr id="6" name="Group 6"/>
          <p:cNvGrpSpPr>
            <a:grpSpLocks noChangeAspect="1"/>
          </p:cNvGrpSpPr>
          <p:nvPr/>
        </p:nvGrpSpPr>
        <p:grpSpPr>
          <a:xfrm rot="-10800000">
            <a:off x="7224132" y="5725849"/>
            <a:ext cx="2851257" cy="2851257"/>
            <a:chOff x="0" y="0"/>
            <a:chExt cx="14400530" cy="1440053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4400530" cy="14399261"/>
            </a:xfrm>
            <a:custGeom>
              <a:avLst/>
              <a:gdLst/>
              <a:ahLst/>
              <a:cxnLst/>
              <a:rect l="l" t="t" r="r" b="b"/>
              <a:pathLst>
                <a:path w="14400530" h="14399261">
                  <a:moveTo>
                    <a:pt x="7199630" y="0"/>
                  </a:moveTo>
                  <a:cubicBezTo>
                    <a:pt x="3223260" y="0"/>
                    <a:pt x="0" y="3223260"/>
                    <a:pt x="0" y="7199630"/>
                  </a:cubicBezTo>
                  <a:cubicBezTo>
                    <a:pt x="0" y="11176001"/>
                    <a:pt x="3223260" y="14399261"/>
                    <a:pt x="7199630" y="14399261"/>
                  </a:cubicBezTo>
                  <a:lnTo>
                    <a:pt x="14399261" y="14399261"/>
                  </a:lnTo>
                  <a:lnTo>
                    <a:pt x="14399261" y="7199630"/>
                  </a:lnTo>
                  <a:cubicBezTo>
                    <a:pt x="14400530" y="3223260"/>
                    <a:pt x="11176000" y="0"/>
                    <a:pt x="7199630" y="0"/>
                  </a:cubicBezTo>
                  <a:close/>
                </a:path>
              </a:pathLst>
            </a:custGeom>
            <a:solidFill>
              <a:srgbClr val="FA6742"/>
            </a:solidFill>
          </p:spPr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2901965">
            <a:off x="763855" y="718444"/>
            <a:ext cx="179287" cy="179287"/>
          </a:xfrm>
          <a:prstGeom prst="rect">
            <a:avLst/>
          </a:prstGeom>
        </p:spPr>
      </p:pic>
      <p:grpSp>
        <p:nvGrpSpPr>
          <p:cNvPr id="9" name="Group 9"/>
          <p:cNvGrpSpPr>
            <a:grpSpLocks noChangeAspect="1"/>
          </p:cNvGrpSpPr>
          <p:nvPr/>
        </p:nvGrpSpPr>
        <p:grpSpPr>
          <a:xfrm rot="8098501">
            <a:off x="716074" y="779502"/>
            <a:ext cx="460369" cy="242529"/>
            <a:chOff x="0" y="0"/>
            <a:chExt cx="1610360" cy="848360"/>
          </a:xfrm>
        </p:grpSpPr>
        <p:sp>
          <p:nvSpPr>
            <p:cNvPr id="10" name="Freeform 10"/>
            <p:cNvSpPr/>
            <p:nvPr/>
          </p:nvSpPr>
          <p:spPr>
            <a:xfrm>
              <a:off x="-31750" y="0"/>
              <a:ext cx="1675130" cy="880110"/>
            </a:xfrm>
            <a:custGeom>
              <a:avLst/>
              <a:gdLst/>
              <a:ahLst/>
              <a:cxnLst/>
              <a:rect l="l" t="t" r="r" b="b"/>
              <a:pathLst>
                <a:path w="1675130" h="880110">
                  <a:moveTo>
                    <a:pt x="266700" y="848360"/>
                  </a:moveTo>
                  <a:cubicBezTo>
                    <a:pt x="236220" y="848360"/>
                    <a:pt x="205740" y="842010"/>
                    <a:pt x="175260" y="829310"/>
                  </a:cubicBezTo>
                  <a:cubicBezTo>
                    <a:pt x="55880" y="778510"/>
                    <a:pt x="0" y="641350"/>
                    <a:pt x="50800" y="521970"/>
                  </a:cubicBezTo>
                  <a:cubicBezTo>
                    <a:pt x="184150" y="204470"/>
                    <a:pt x="492760" y="0"/>
                    <a:pt x="836930" y="0"/>
                  </a:cubicBezTo>
                  <a:cubicBezTo>
                    <a:pt x="1181100" y="0"/>
                    <a:pt x="1489710" y="204470"/>
                    <a:pt x="1624330" y="521970"/>
                  </a:cubicBezTo>
                  <a:cubicBezTo>
                    <a:pt x="1675130" y="641350"/>
                    <a:pt x="1619250" y="779780"/>
                    <a:pt x="1499870" y="829310"/>
                  </a:cubicBezTo>
                  <a:cubicBezTo>
                    <a:pt x="1380490" y="880110"/>
                    <a:pt x="1242060" y="824230"/>
                    <a:pt x="1192530" y="704850"/>
                  </a:cubicBezTo>
                  <a:cubicBezTo>
                    <a:pt x="1131570" y="562610"/>
                    <a:pt x="991870" y="469900"/>
                    <a:pt x="836930" y="469900"/>
                  </a:cubicBezTo>
                  <a:cubicBezTo>
                    <a:pt x="681990" y="469900"/>
                    <a:pt x="543560" y="562610"/>
                    <a:pt x="482600" y="704850"/>
                  </a:cubicBezTo>
                  <a:cubicBezTo>
                    <a:pt x="445770" y="793750"/>
                    <a:pt x="358140" y="848360"/>
                    <a:pt x="266700" y="848360"/>
                  </a:cubicBezTo>
                  <a:close/>
                </a:path>
              </a:pathLst>
            </a:custGeom>
            <a:solidFill>
              <a:srgbClr val="FA6742"/>
            </a:solidFill>
          </p:spPr>
        </p:sp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7224132" y="7802530"/>
            <a:ext cx="774576" cy="774576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894930" y="2715736"/>
            <a:ext cx="8484509" cy="1351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074"/>
              </a:lnSpc>
              <a:spcBef>
                <a:spcPct val="0"/>
              </a:spcBef>
            </a:pPr>
            <a:r>
              <a:rPr lang="en-US" sz="7910">
                <a:solidFill>
                  <a:srgbClr val="000000"/>
                </a:solidFill>
                <a:latin typeface="Inter Bold"/>
              </a:rPr>
              <a:t>Welcome To 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9768007" y="3467758"/>
            <a:ext cx="614765" cy="878236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894930" y="3914980"/>
            <a:ext cx="8484509" cy="1351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074"/>
              </a:lnSpc>
              <a:spcBef>
                <a:spcPct val="0"/>
              </a:spcBef>
            </a:pPr>
            <a:r>
              <a:rPr lang="en-US" sz="7910">
                <a:solidFill>
                  <a:srgbClr val="FA6742"/>
                </a:solidFill>
                <a:latin typeface="Inter Bold"/>
              </a:rPr>
              <a:t>My Workspace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678959" y="5516467"/>
            <a:ext cx="5439405" cy="1801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90"/>
              </a:lnSpc>
              <a:spcBef>
                <a:spcPct val="0"/>
              </a:spcBef>
            </a:pPr>
            <a:r>
              <a:rPr lang="en-US" sz="2564">
                <a:solidFill>
                  <a:srgbClr val="000000"/>
                </a:solidFill>
                <a:latin typeface="Poppins"/>
              </a:rPr>
              <a:t>This is a Summery of</a:t>
            </a:r>
            <a:r>
              <a:rPr lang="en-US" sz="2564">
                <a:solidFill>
                  <a:srgbClr val="000000"/>
                </a:solidFill>
                <a:latin typeface="Arimo"/>
              </a:rPr>
              <a:t> My joureny as a Data Analyst in Prestigous Company</a:t>
            </a:r>
            <a:r>
              <a:rPr lang="en-US" sz="2564">
                <a:solidFill>
                  <a:srgbClr val="000000"/>
                </a:solidFill>
                <a:latin typeface="Arimo Bold"/>
              </a:rPr>
              <a:t> Vizamatrix</a:t>
            </a:r>
            <a:r>
              <a:rPr lang="en-US" sz="2564">
                <a:solidFill>
                  <a:srgbClr val="000000"/>
                </a:solidFill>
                <a:latin typeface="Arimo"/>
              </a:rPr>
              <a:t> in First three months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714382" y="6003128"/>
            <a:ext cx="1870757" cy="18322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32"/>
              </a:lnSpc>
            </a:pPr>
            <a:r>
              <a:rPr lang="en-US" sz="1737">
                <a:solidFill>
                  <a:srgbClr val="FFFFFF"/>
                </a:solidFill>
                <a:latin typeface="Poppins"/>
              </a:rPr>
              <a:t>Working in a supportive &amp; friendly environment is a greatest privilage of mine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321459" y="702945"/>
            <a:ext cx="2851622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9D9D9D"/>
                </a:solidFill>
                <a:latin typeface="Inter"/>
              </a:rPr>
              <a:t>VIZUAMATIX</a:t>
            </a:r>
          </a:p>
        </p:txBody>
      </p:sp>
      <p:sp>
        <p:nvSpPr>
          <p:cNvPr id="18" name="AutoShape 18"/>
          <p:cNvSpPr/>
          <p:nvPr/>
        </p:nvSpPr>
        <p:spPr>
          <a:xfrm rot="-1893006">
            <a:off x="10205717" y="3051324"/>
            <a:ext cx="2350509" cy="0"/>
          </a:xfrm>
          <a:prstGeom prst="line">
            <a:avLst/>
          </a:prstGeom>
          <a:ln w="38100" cap="rnd">
            <a:solidFill>
              <a:srgbClr val="9D9D9D"/>
            </a:solidFill>
            <a:prstDash val="sysDash"/>
            <a:headEnd type="none" w="sm" len="sm"/>
            <a:tailEnd type="none" w="sm" len="sm"/>
          </a:ln>
        </p:spPr>
      </p:sp>
      <p:sp>
        <p:nvSpPr>
          <p:cNvPr id="19" name="AutoShape 19"/>
          <p:cNvSpPr/>
          <p:nvPr/>
        </p:nvSpPr>
        <p:spPr>
          <a:xfrm rot="3806214">
            <a:off x="12008425" y="3709128"/>
            <a:ext cx="2882204" cy="0"/>
          </a:xfrm>
          <a:prstGeom prst="line">
            <a:avLst/>
          </a:prstGeom>
          <a:ln w="38100" cap="rnd">
            <a:solidFill>
              <a:srgbClr val="9D9D9D"/>
            </a:solidFill>
            <a:prstDash val="sysDash"/>
            <a:headEnd type="none" w="sm" len="sm"/>
            <a:tailEnd type="none" w="sm" len="sm"/>
          </a:ln>
        </p:spPr>
      </p:sp>
      <p:sp>
        <p:nvSpPr>
          <p:cNvPr id="20" name="AutoShape 20"/>
          <p:cNvSpPr/>
          <p:nvPr/>
        </p:nvSpPr>
        <p:spPr>
          <a:xfrm rot="-4887296">
            <a:off x="10394052" y="4441991"/>
            <a:ext cx="3765042" cy="0"/>
          </a:xfrm>
          <a:prstGeom prst="line">
            <a:avLst/>
          </a:prstGeom>
          <a:ln w="38100" cap="rnd">
            <a:solidFill>
              <a:srgbClr val="9D9D9D"/>
            </a:solidFill>
            <a:prstDash val="sysDash"/>
            <a:headEnd type="none" w="sm" len="sm"/>
            <a:tailEnd type="none" w="sm" len="sm"/>
          </a:ln>
        </p:spPr>
      </p:sp>
      <p:pic>
        <p:nvPicPr>
          <p:cNvPr id="21" name="Picture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2248508" y="2016311"/>
            <a:ext cx="614765" cy="878236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1633743" y="6273242"/>
            <a:ext cx="614765" cy="878236"/>
          </a:xfrm>
          <a:prstGeom prst="rect">
            <a:avLst/>
          </a:prstGeom>
        </p:spPr>
      </p:pic>
      <p:sp>
        <p:nvSpPr>
          <p:cNvPr id="23" name="AutoShape 23"/>
          <p:cNvSpPr/>
          <p:nvPr/>
        </p:nvSpPr>
        <p:spPr>
          <a:xfrm rot="2931240">
            <a:off x="13992249" y="6031703"/>
            <a:ext cx="2082584" cy="0"/>
          </a:xfrm>
          <a:prstGeom prst="line">
            <a:avLst/>
          </a:prstGeom>
          <a:ln w="38100" cap="rnd">
            <a:solidFill>
              <a:srgbClr val="9D9D9D"/>
            </a:solidFill>
            <a:prstDash val="sysDash"/>
            <a:headEnd type="none" w="sm" len="sm"/>
            <a:tailEnd type="none" w="sm" len="sm"/>
          </a:ln>
        </p:spPr>
      </p:sp>
      <p:sp>
        <p:nvSpPr>
          <p:cNvPr id="24" name="AutoShape 24"/>
          <p:cNvSpPr/>
          <p:nvPr/>
        </p:nvSpPr>
        <p:spPr>
          <a:xfrm rot="-1921763">
            <a:off x="14283046" y="4315208"/>
            <a:ext cx="3051704" cy="0"/>
          </a:xfrm>
          <a:prstGeom prst="line">
            <a:avLst/>
          </a:prstGeom>
          <a:ln w="38100" cap="rnd">
            <a:solidFill>
              <a:srgbClr val="9D9D9D"/>
            </a:solidFill>
            <a:prstDash val="sysDash"/>
            <a:headEnd type="none" w="sm" len="sm"/>
            <a:tailEnd type="none" w="sm" len="sm"/>
          </a:ln>
        </p:spPr>
      </p:sp>
      <p:pic>
        <p:nvPicPr>
          <p:cNvPr id="25" name="Picture 2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3902207" y="4847613"/>
            <a:ext cx="614765" cy="878236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6951917" y="3189144"/>
            <a:ext cx="614765" cy="878236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5575574" y="6712360"/>
            <a:ext cx="614765" cy="878236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2132165" y="7527182"/>
            <a:ext cx="1551512" cy="2315689"/>
          </a:xfrm>
          <a:prstGeom prst="rect">
            <a:avLst/>
          </a:prstGeom>
        </p:spPr>
      </p:pic>
      <p:sp>
        <p:nvSpPr>
          <p:cNvPr id="29" name="TextBox 29"/>
          <p:cNvSpPr txBox="1"/>
          <p:nvPr/>
        </p:nvSpPr>
        <p:spPr>
          <a:xfrm>
            <a:off x="13683677" y="7778084"/>
            <a:ext cx="4251241" cy="774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159"/>
              </a:lnSpc>
            </a:pPr>
            <a:r>
              <a:rPr lang="en-US" sz="4400">
                <a:solidFill>
                  <a:srgbClr val="051D40"/>
                </a:solidFill>
                <a:latin typeface="Josefin Sans Bold"/>
              </a:rPr>
              <a:t>Hi There....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2813663" y="8494999"/>
            <a:ext cx="3969113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>
                <a:solidFill>
                  <a:srgbClr val="323A44"/>
                </a:solidFill>
                <a:latin typeface="Source Sans Pro Bold"/>
              </a:rPr>
              <a:t>I am Pandula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11421560" y="3931380"/>
            <a:ext cx="7023111" cy="6709768"/>
            <a:chOff x="0" y="0"/>
            <a:chExt cx="1094257" cy="110617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95527" cy="1107440"/>
            </a:xfrm>
            <a:custGeom>
              <a:avLst/>
              <a:gdLst/>
              <a:ahLst/>
              <a:cxnLst/>
              <a:rect l="l" t="t" r="r" b="b"/>
              <a:pathLst>
                <a:path w="1095527" h="1107440">
                  <a:moveTo>
                    <a:pt x="1094257" y="0"/>
                  </a:moveTo>
                  <a:lnTo>
                    <a:pt x="553720" y="0"/>
                  </a:lnTo>
                  <a:cubicBezTo>
                    <a:pt x="247650" y="0"/>
                    <a:pt x="0" y="247650"/>
                    <a:pt x="0" y="553720"/>
                  </a:cubicBezTo>
                  <a:cubicBezTo>
                    <a:pt x="0" y="859790"/>
                    <a:pt x="247650" y="1107440"/>
                    <a:pt x="553720" y="1107440"/>
                  </a:cubicBezTo>
                  <a:lnTo>
                    <a:pt x="1095527" y="1107440"/>
                  </a:lnTo>
                  <a:lnTo>
                    <a:pt x="1095527" y="0"/>
                  </a:lnTo>
                  <a:close/>
                </a:path>
              </a:pathLst>
            </a:custGeom>
            <a:solidFill>
              <a:srgbClr val="F3BE66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4325544" y="1085591"/>
            <a:ext cx="1215143" cy="1215143"/>
          </a:xfrm>
          <a:prstGeom prst="rect">
            <a:avLst/>
          </a:prstGeom>
        </p:spPr>
      </p:pic>
      <p:grpSp>
        <p:nvGrpSpPr>
          <p:cNvPr id="5" name="Group 5"/>
          <p:cNvGrpSpPr>
            <a:grpSpLocks noChangeAspect="1"/>
          </p:cNvGrpSpPr>
          <p:nvPr/>
        </p:nvGrpSpPr>
        <p:grpSpPr>
          <a:xfrm rot="-10800000">
            <a:off x="13373007" y="1758619"/>
            <a:ext cx="3120218" cy="1643774"/>
            <a:chOff x="0" y="0"/>
            <a:chExt cx="1610360" cy="848360"/>
          </a:xfrm>
        </p:grpSpPr>
        <p:sp>
          <p:nvSpPr>
            <p:cNvPr id="6" name="Freeform 6"/>
            <p:cNvSpPr/>
            <p:nvPr/>
          </p:nvSpPr>
          <p:spPr>
            <a:xfrm>
              <a:off x="-31750" y="0"/>
              <a:ext cx="1675130" cy="880110"/>
            </a:xfrm>
            <a:custGeom>
              <a:avLst/>
              <a:gdLst/>
              <a:ahLst/>
              <a:cxnLst/>
              <a:rect l="l" t="t" r="r" b="b"/>
              <a:pathLst>
                <a:path w="1675130" h="880110">
                  <a:moveTo>
                    <a:pt x="266700" y="848360"/>
                  </a:moveTo>
                  <a:cubicBezTo>
                    <a:pt x="236220" y="848360"/>
                    <a:pt x="205740" y="842010"/>
                    <a:pt x="175260" y="829310"/>
                  </a:cubicBezTo>
                  <a:cubicBezTo>
                    <a:pt x="55880" y="778510"/>
                    <a:pt x="0" y="641350"/>
                    <a:pt x="50800" y="521970"/>
                  </a:cubicBezTo>
                  <a:cubicBezTo>
                    <a:pt x="184150" y="204470"/>
                    <a:pt x="492760" y="0"/>
                    <a:pt x="836930" y="0"/>
                  </a:cubicBezTo>
                  <a:cubicBezTo>
                    <a:pt x="1181100" y="0"/>
                    <a:pt x="1489710" y="204470"/>
                    <a:pt x="1624330" y="521970"/>
                  </a:cubicBezTo>
                  <a:cubicBezTo>
                    <a:pt x="1675130" y="641350"/>
                    <a:pt x="1619250" y="779780"/>
                    <a:pt x="1499870" y="829310"/>
                  </a:cubicBezTo>
                  <a:cubicBezTo>
                    <a:pt x="1380490" y="880110"/>
                    <a:pt x="1242060" y="824230"/>
                    <a:pt x="1192530" y="704850"/>
                  </a:cubicBezTo>
                  <a:cubicBezTo>
                    <a:pt x="1131570" y="562610"/>
                    <a:pt x="991870" y="469900"/>
                    <a:pt x="836930" y="469900"/>
                  </a:cubicBezTo>
                  <a:cubicBezTo>
                    <a:pt x="681990" y="469900"/>
                    <a:pt x="543560" y="562610"/>
                    <a:pt x="482600" y="704850"/>
                  </a:cubicBezTo>
                  <a:cubicBezTo>
                    <a:pt x="445770" y="793750"/>
                    <a:pt x="358140" y="848360"/>
                    <a:pt x="266700" y="848360"/>
                  </a:cubicBezTo>
                  <a:close/>
                </a:path>
              </a:pathLst>
            </a:custGeom>
            <a:solidFill>
              <a:srgbClr val="FA6742"/>
            </a:solidFill>
          </p:spPr>
        </p:sp>
      </p:grp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13134228" y="4515032"/>
            <a:ext cx="3597776" cy="3597762"/>
            <a:chOff x="0" y="0"/>
            <a:chExt cx="6350000" cy="634997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-27004" t="-15783" r="-27385" b="-84855"/>
              </a:stretch>
            </a:blipFill>
          </p:spPr>
        </p:sp>
      </p:grpSp>
      <p:sp>
        <p:nvSpPr>
          <p:cNvPr id="9" name="TextBox 9"/>
          <p:cNvSpPr txBox="1"/>
          <p:nvPr/>
        </p:nvSpPr>
        <p:spPr>
          <a:xfrm>
            <a:off x="1894930" y="3508009"/>
            <a:ext cx="9683301" cy="27518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074"/>
              </a:lnSpc>
            </a:pPr>
            <a:r>
              <a:rPr lang="en-US" sz="7910">
                <a:solidFill>
                  <a:srgbClr val="000000"/>
                </a:solidFill>
                <a:latin typeface="Inter Bold"/>
              </a:rPr>
              <a:t>What is Special </a:t>
            </a:r>
          </a:p>
          <a:p>
            <a:pPr>
              <a:lnSpc>
                <a:spcPts val="11074"/>
              </a:lnSpc>
              <a:spcBef>
                <a:spcPct val="0"/>
              </a:spcBef>
            </a:pPr>
            <a:endParaRPr lang="en-US" sz="7910">
              <a:solidFill>
                <a:srgbClr val="000000"/>
              </a:solidFill>
              <a:latin typeface="Inter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2098008" y="4707252"/>
            <a:ext cx="7045992" cy="26789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764"/>
              </a:lnSpc>
            </a:pPr>
            <a:r>
              <a:rPr lang="en-US" sz="7689">
                <a:solidFill>
                  <a:srgbClr val="FA6742"/>
                </a:solidFill>
                <a:latin typeface="Inter Bold"/>
              </a:rPr>
              <a:t>in </a:t>
            </a:r>
            <a:r>
              <a:rPr lang="en-US" sz="7689">
                <a:solidFill>
                  <a:srgbClr val="FA6742"/>
                </a:solidFill>
                <a:latin typeface="Arimo Bold"/>
              </a:rPr>
              <a:t>Vizuamatrix</a:t>
            </a:r>
          </a:p>
          <a:p>
            <a:pPr>
              <a:lnSpc>
                <a:spcPts val="10764"/>
              </a:lnSpc>
              <a:spcBef>
                <a:spcPct val="0"/>
              </a:spcBef>
            </a:pPr>
            <a:endParaRPr lang="en-US" sz="7689">
              <a:solidFill>
                <a:srgbClr val="FA6742"/>
              </a:solidFill>
              <a:latin typeface="Arimo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577185" y="6353167"/>
            <a:ext cx="10001047" cy="14894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55"/>
              </a:lnSpc>
            </a:pPr>
            <a:r>
              <a:rPr lang="en-US" sz="2111">
                <a:solidFill>
                  <a:srgbClr val="000000"/>
                </a:solidFill>
                <a:latin typeface="Poppins"/>
              </a:rPr>
              <a:t>As an intern at</a:t>
            </a:r>
            <a:r>
              <a:rPr lang="en-US" sz="2111">
                <a:solidFill>
                  <a:srgbClr val="000000"/>
                </a:solidFill>
                <a:latin typeface="Poppins Bold"/>
              </a:rPr>
              <a:t> Vizuamatix,</a:t>
            </a:r>
            <a:r>
              <a:rPr lang="en-US" sz="2111">
                <a:solidFill>
                  <a:srgbClr val="000000"/>
                </a:solidFill>
                <a:latin typeface="Poppins"/>
              </a:rPr>
              <a:t> I was exposed to a wide range of new experiences and a new technology stack.</a:t>
            </a:r>
          </a:p>
          <a:p>
            <a:pPr algn="ctr">
              <a:lnSpc>
                <a:spcPts val="2955"/>
              </a:lnSpc>
              <a:spcBef>
                <a:spcPct val="0"/>
              </a:spcBef>
            </a:pPr>
            <a:r>
              <a:rPr lang="en-US" sz="2111">
                <a:solidFill>
                  <a:srgbClr val="000000"/>
                </a:solidFill>
                <a:latin typeface="Arimo"/>
              </a:rPr>
              <a:t>Another one of my accomplishments is that I've had the opportunity to work with more senior Supervisors.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920387" y="3082468"/>
            <a:ext cx="4610304" cy="3685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56"/>
              </a:lnSpc>
            </a:pPr>
            <a:r>
              <a:rPr lang="en-US" sz="2256">
                <a:solidFill>
                  <a:srgbClr val="FA6742"/>
                </a:solidFill>
                <a:latin typeface="Inter Bold"/>
              </a:rPr>
              <a:t>Data Analyst</a:t>
            </a:r>
          </a:p>
        </p:txBody>
      </p:sp>
      <p:grpSp>
        <p:nvGrpSpPr>
          <p:cNvPr id="13" name="Group 13"/>
          <p:cNvGrpSpPr>
            <a:grpSpLocks noChangeAspect="1"/>
          </p:cNvGrpSpPr>
          <p:nvPr/>
        </p:nvGrpSpPr>
        <p:grpSpPr>
          <a:xfrm rot="5400000">
            <a:off x="9713834" y="2615411"/>
            <a:ext cx="1331211" cy="1331211"/>
            <a:chOff x="0" y="0"/>
            <a:chExt cx="14400530" cy="1440053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4400530" cy="14399261"/>
            </a:xfrm>
            <a:custGeom>
              <a:avLst/>
              <a:gdLst/>
              <a:ahLst/>
              <a:cxnLst/>
              <a:rect l="l" t="t" r="r" b="b"/>
              <a:pathLst>
                <a:path w="14400530" h="14399261">
                  <a:moveTo>
                    <a:pt x="7199630" y="0"/>
                  </a:moveTo>
                  <a:cubicBezTo>
                    <a:pt x="3223260" y="0"/>
                    <a:pt x="0" y="3223260"/>
                    <a:pt x="0" y="7199630"/>
                  </a:cubicBezTo>
                  <a:cubicBezTo>
                    <a:pt x="0" y="11176001"/>
                    <a:pt x="3223260" y="14399261"/>
                    <a:pt x="7199630" y="14399261"/>
                  </a:cubicBezTo>
                  <a:lnTo>
                    <a:pt x="14399261" y="14399261"/>
                  </a:lnTo>
                  <a:lnTo>
                    <a:pt x="14399261" y="7199630"/>
                  </a:lnTo>
                  <a:cubicBezTo>
                    <a:pt x="14400530" y="3223260"/>
                    <a:pt x="11176000" y="0"/>
                    <a:pt x="7199630" y="0"/>
                  </a:cubicBezTo>
                  <a:close/>
                </a:path>
              </a:pathLst>
            </a:custGeom>
            <a:solidFill>
              <a:srgbClr val="FA6742"/>
            </a:solidFill>
          </p:spPr>
        </p:sp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0031579" y="2950866"/>
            <a:ext cx="695720" cy="660302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2901965">
            <a:off x="763855" y="718444"/>
            <a:ext cx="179287" cy="179287"/>
          </a:xfrm>
          <a:prstGeom prst="rect">
            <a:avLst/>
          </a:prstGeom>
        </p:spPr>
      </p:pic>
      <p:grpSp>
        <p:nvGrpSpPr>
          <p:cNvPr id="17" name="Group 17"/>
          <p:cNvGrpSpPr>
            <a:grpSpLocks noChangeAspect="1"/>
          </p:cNvGrpSpPr>
          <p:nvPr/>
        </p:nvGrpSpPr>
        <p:grpSpPr>
          <a:xfrm rot="8098501">
            <a:off x="716074" y="779502"/>
            <a:ext cx="460369" cy="242529"/>
            <a:chOff x="0" y="0"/>
            <a:chExt cx="1610360" cy="848360"/>
          </a:xfrm>
        </p:grpSpPr>
        <p:sp>
          <p:nvSpPr>
            <p:cNvPr id="18" name="Freeform 18"/>
            <p:cNvSpPr/>
            <p:nvPr/>
          </p:nvSpPr>
          <p:spPr>
            <a:xfrm>
              <a:off x="-31750" y="0"/>
              <a:ext cx="1675130" cy="880110"/>
            </a:xfrm>
            <a:custGeom>
              <a:avLst/>
              <a:gdLst/>
              <a:ahLst/>
              <a:cxnLst/>
              <a:rect l="l" t="t" r="r" b="b"/>
              <a:pathLst>
                <a:path w="1675130" h="880110">
                  <a:moveTo>
                    <a:pt x="266700" y="848360"/>
                  </a:moveTo>
                  <a:cubicBezTo>
                    <a:pt x="236220" y="848360"/>
                    <a:pt x="205740" y="842010"/>
                    <a:pt x="175260" y="829310"/>
                  </a:cubicBezTo>
                  <a:cubicBezTo>
                    <a:pt x="55880" y="778510"/>
                    <a:pt x="0" y="641350"/>
                    <a:pt x="50800" y="521970"/>
                  </a:cubicBezTo>
                  <a:cubicBezTo>
                    <a:pt x="184150" y="204470"/>
                    <a:pt x="492760" y="0"/>
                    <a:pt x="836930" y="0"/>
                  </a:cubicBezTo>
                  <a:cubicBezTo>
                    <a:pt x="1181100" y="0"/>
                    <a:pt x="1489710" y="204470"/>
                    <a:pt x="1624330" y="521970"/>
                  </a:cubicBezTo>
                  <a:cubicBezTo>
                    <a:pt x="1675130" y="641350"/>
                    <a:pt x="1619250" y="779780"/>
                    <a:pt x="1499870" y="829310"/>
                  </a:cubicBezTo>
                  <a:cubicBezTo>
                    <a:pt x="1380490" y="880110"/>
                    <a:pt x="1242060" y="824230"/>
                    <a:pt x="1192530" y="704850"/>
                  </a:cubicBezTo>
                  <a:cubicBezTo>
                    <a:pt x="1131570" y="562610"/>
                    <a:pt x="991870" y="469900"/>
                    <a:pt x="836930" y="469900"/>
                  </a:cubicBezTo>
                  <a:cubicBezTo>
                    <a:pt x="681990" y="469900"/>
                    <a:pt x="543560" y="562610"/>
                    <a:pt x="482600" y="704850"/>
                  </a:cubicBezTo>
                  <a:cubicBezTo>
                    <a:pt x="445770" y="793750"/>
                    <a:pt x="358140" y="848360"/>
                    <a:pt x="266700" y="848360"/>
                  </a:cubicBezTo>
                  <a:close/>
                </a:path>
              </a:pathLst>
            </a:custGeom>
            <a:solidFill>
              <a:srgbClr val="FA6742"/>
            </a:solidFill>
          </p:spPr>
        </p:sp>
      </p:grpSp>
      <p:sp>
        <p:nvSpPr>
          <p:cNvPr id="19" name="TextBox 19"/>
          <p:cNvSpPr txBox="1"/>
          <p:nvPr/>
        </p:nvSpPr>
        <p:spPr>
          <a:xfrm>
            <a:off x="1321459" y="702945"/>
            <a:ext cx="2851622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9D9D9D"/>
                </a:solidFill>
                <a:latin typeface="Inter"/>
              </a:rPr>
              <a:t>VIZUAMATIX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 rot="-187801">
            <a:off x="980002" y="3955430"/>
            <a:ext cx="7274588" cy="9545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759"/>
              </a:lnSpc>
              <a:spcBef>
                <a:spcPct val="0"/>
              </a:spcBef>
            </a:pPr>
            <a:r>
              <a:rPr lang="en-US" sz="5542">
                <a:solidFill>
                  <a:srgbClr val="000000"/>
                </a:solidFill>
                <a:latin typeface="Inter Bold"/>
              </a:rPr>
              <a:t>Different </a:t>
            </a:r>
            <a:r>
              <a:rPr lang="en-US" sz="5542">
                <a:solidFill>
                  <a:srgbClr val="FA6742"/>
                </a:solidFill>
                <a:latin typeface="Inter Bold"/>
              </a:rPr>
              <a:t> 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2308120">
            <a:off x="824296" y="7873351"/>
            <a:ext cx="1709327" cy="1709327"/>
          </a:xfrm>
          <a:prstGeom prst="rect">
            <a:avLst/>
          </a:prstGeom>
        </p:spPr>
      </p:pic>
      <p:grpSp>
        <p:nvGrpSpPr>
          <p:cNvPr id="4" name="Group 4"/>
          <p:cNvGrpSpPr>
            <a:grpSpLocks noChangeAspect="1"/>
          </p:cNvGrpSpPr>
          <p:nvPr/>
        </p:nvGrpSpPr>
        <p:grpSpPr>
          <a:xfrm rot="-8291411">
            <a:off x="-1349054" y="8503691"/>
            <a:ext cx="4389174" cy="2312278"/>
            <a:chOff x="0" y="0"/>
            <a:chExt cx="1610360" cy="848360"/>
          </a:xfrm>
        </p:grpSpPr>
        <p:sp>
          <p:nvSpPr>
            <p:cNvPr id="5" name="Freeform 5"/>
            <p:cNvSpPr/>
            <p:nvPr/>
          </p:nvSpPr>
          <p:spPr>
            <a:xfrm>
              <a:off x="-31750" y="0"/>
              <a:ext cx="1675130" cy="880110"/>
            </a:xfrm>
            <a:custGeom>
              <a:avLst/>
              <a:gdLst/>
              <a:ahLst/>
              <a:cxnLst/>
              <a:rect l="l" t="t" r="r" b="b"/>
              <a:pathLst>
                <a:path w="1675130" h="880110">
                  <a:moveTo>
                    <a:pt x="266700" y="848360"/>
                  </a:moveTo>
                  <a:cubicBezTo>
                    <a:pt x="236220" y="848360"/>
                    <a:pt x="205740" y="842010"/>
                    <a:pt x="175260" y="829310"/>
                  </a:cubicBezTo>
                  <a:cubicBezTo>
                    <a:pt x="55880" y="778510"/>
                    <a:pt x="0" y="641350"/>
                    <a:pt x="50800" y="521970"/>
                  </a:cubicBezTo>
                  <a:cubicBezTo>
                    <a:pt x="184150" y="204470"/>
                    <a:pt x="492760" y="0"/>
                    <a:pt x="836930" y="0"/>
                  </a:cubicBezTo>
                  <a:cubicBezTo>
                    <a:pt x="1181100" y="0"/>
                    <a:pt x="1489710" y="204470"/>
                    <a:pt x="1624330" y="521970"/>
                  </a:cubicBezTo>
                  <a:cubicBezTo>
                    <a:pt x="1675130" y="641350"/>
                    <a:pt x="1619250" y="779780"/>
                    <a:pt x="1499870" y="829310"/>
                  </a:cubicBezTo>
                  <a:cubicBezTo>
                    <a:pt x="1380490" y="880110"/>
                    <a:pt x="1242060" y="824230"/>
                    <a:pt x="1192530" y="704850"/>
                  </a:cubicBezTo>
                  <a:cubicBezTo>
                    <a:pt x="1131570" y="562610"/>
                    <a:pt x="991870" y="469900"/>
                    <a:pt x="836930" y="469900"/>
                  </a:cubicBezTo>
                  <a:cubicBezTo>
                    <a:pt x="681990" y="469900"/>
                    <a:pt x="543560" y="562610"/>
                    <a:pt x="482600" y="704850"/>
                  </a:cubicBezTo>
                  <a:cubicBezTo>
                    <a:pt x="445770" y="793750"/>
                    <a:pt x="358140" y="848360"/>
                    <a:pt x="266700" y="848360"/>
                  </a:cubicBezTo>
                  <a:close/>
                </a:path>
              </a:pathLst>
            </a:custGeom>
            <a:solidFill>
              <a:srgbClr val="FA6742"/>
            </a:solid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 rot="5214754">
            <a:off x="914466" y="2627952"/>
            <a:ext cx="1331211" cy="1331211"/>
            <a:chOff x="0" y="0"/>
            <a:chExt cx="14400530" cy="1440053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4400530" cy="14399261"/>
            </a:xfrm>
            <a:custGeom>
              <a:avLst/>
              <a:gdLst/>
              <a:ahLst/>
              <a:cxnLst/>
              <a:rect l="l" t="t" r="r" b="b"/>
              <a:pathLst>
                <a:path w="14400530" h="14399261">
                  <a:moveTo>
                    <a:pt x="7199630" y="0"/>
                  </a:moveTo>
                  <a:cubicBezTo>
                    <a:pt x="3223260" y="0"/>
                    <a:pt x="0" y="3223260"/>
                    <a:pt x="0" y="7199630"/>
                  </a:cubicBezTo>
                  <a:cubicBezTo>
                    <a:pt x="0" y="11176001"/>
                    <a:pt x="3223260" y="14399261"/>
                    <a:pt x="7199630" y="14399261"/>
                  </a:cubicBezTo>
                  <a:lnTo>
                    <a:pt x="14399261" y="14399261"/>
                  </a:lnTo>
                  <a:lnTo>
                    <a:pt x="14399261" y="7199630"/>
                  </a:lnTo>
                  <a:cubicBezTo>
                    <a:pt x="14400530" y="3223260"/>
                    <a:pt x="11176000" y="0"/>
                    <a:pt x="7199630" y="0"/>
                  </a:cubicBezTo>
                  <a:close/>
                </a:path>
              </a:pathLst>
            </a:custGeom>
            <a:solidFill>
              <a:srgbClr val="FA6742"/>
            </a:solidFill>
          </p:spPr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206033">
            <a:off x="1292014" y="2916338"/>
            <a:ext cx="576116" cy="754438"/>
          </a:xfrm>
          <a:prstGeom prst="rect">
            <a:avLst/>
          </a:prstGeom>
        </p:spPr>
      </p:pic>
      <p:grpSp>
        <p:nvGrpSpPr>
          <p:cNvPr id="9" name="Group 9"/>
          <p:cNvGrpSpPr>
            <a:grpSpLocks noChangeAspect="1"/>
          </p:cNvGrpSpPr>
          <p:nvPr/>
        </p:nvGrpSpPr>
        <p:grpSpPr>
          <a:xfrm rot="-171801">
            <a:off x="6718832" y="325201"/>
            <a:ext cx="5193857" cy="2736196"/>
            <a:chOff x="0" y="0"/>
            <a:chExt cx="1610360" cy="848360"/>
          </a:xfrm>
        </p:grpSpPr>
        <p:sp>
          <p:nvSpPr>
            <p:cNvPr id="10" name="Freeform 10"/>
            <p:cNvSpPr/>
            <p:nvPr/>
          </p:nvSpPr>
          <p:spPr>
            <a:xfrm>
              <a:off x="-31750" y="0"/>
              <a:ext cx="1675130" cy="880110"/>
            </a:xfrm>
            <a:custGeom>
              <a:avLst/>
              <a:gdLst/>
              <a:ahLst/>
              <a:cxnLst/>
              <a:rect l="l" t="t" r="r" b="b"/>
              <a:pathLst>
                <a:path w="1675130" h="880110">
                  <a:moveTo>
                    <a:pt x="266700" y="848360"/>
                  </a:moveTo>
                  <a:cubicBezTo>
                    <a:pt x="236220" y="848360"/>
                    <a:pt x="205740" y="842010"/>
                    <a:pt x="175260" y="829310"/>
                  </a:cubicBezTo>
                  <a:cubicBezTo>
                    <a:pt x="55880" y="778510"/>
                    <a:pt x="0" y="641350"/>
                    <a:pt x="50800" y="521970"/>
                  </a:cubicBezTo>
                  <a:cubicBezTo>
                    <a:pt x="184150" y="204470"/>
                    <a:pt x="492760" y="0"/>
                    <a:pt x="836930" y="0"/>
                  </a:cubicBezTo>
                  <a:cubicBezTo>
                    <a:pt x="1181100" y="0"/>
                    <a:pt x="1489710" y="204470"/>
                    <a:pt x="1624330" y="521970"/>
                  </a:cubicBezTo>
                  <a:cubicBezTo>
                    <a:pt x="1675130" y="641350"/>
                    <a:pt x="1619250" y="779780"/>
                    <a:pt x="1499870" y="829310"/>
                  </a:cubicBezTo>
                  <a:cubicBezTo>
                    <a:pt x="1380490" y="880110"/>
                    <a:pt x="1242060" y="824230"/>
                    <a:pt x="1192530" y="704850"/>
                  </a:cubicBezTo>
                  <a:cubicBezTo>
                    <a:pt x="1131570" y="562610"/>
                    <a:pt x="991870" y="469900"/>
                    <a:pt x="836930" y="469900"/>
                  </a:cubicBezTo>
                  <a:cubicBezTo>
                    <a:pt x="681990" y="469900"/>
                    <a:pt x="543560" y="562610"/>
                    <a:pt x="482600" y="704850"/>
                  </a:cubicBezTo>
                  <a:cubicBezTo>
                    <a:pt x="445770" y="793750"/>
                    <a:pt x="358140" y="848360"/>
                    <a:pt x="266700" y="848360"/>
                  </a:cubicBezTo>
                  <a:close/>
                </a:path>
              </a:pathLst>
            </a:custGeom>
            <a:solidFill>
              <a:srgbClr val="FA6742"/>
            </a:solidFill>
          </p:spPr>
        </p:sp>
      </p:grpSp>
      <p:grpSp>
        <p:nvGrpSpPr>
          <p:cNvPr id="11" name="Group 11"/>
          <p:cNvGrpSpPr>
            <a:grpSpLocks noChangeAspect="1"/>
          </p:cNvGrpSpPr>
          <p:nvPr/>
        </p:nvGrpSpPr>
        <p:grpSpPr>
          <a:xfrm rot="-197220">
            <a:off x="7393089" y="832587"/>
            <a:ext cx="4245840" cy="9143029"/>
            <a:chOff x="0" y="0"/>
            <a:chExt cx="2948813" cy="63500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948813" cy="6350000"/>
            </a:xfrm>
            <a:custGeom>
              <a:avLst/>
              <a:gdLst/>
              <a:ahLst/>
              <a:cxnLst/>
              <a:rect l="l" t="t" r="r" b="b"/>
              <a:pathLst>
                <a:path w="2948813" h="6350000">
                  <a:moveTo>
                    <a:pt x="2948813" y="1474470"/>
                  </a:moveTo>
                  <a:lnTo>
                    <a:pt x="2948813" y="4875530"/>
                  </a:lnTo>
                  <a:cubicBezTo>
                    <a:pt x="2948813" y="5689854"/>
                    <a:pt x="2288667" y="6350000"/>
                    <a:pt x="1474343" y="6350000"/>
                  </a:cubicBezTo>
                  <a:lnTo>
                    <a:pt x="1474343" y="6350000"/>
                  </a:lnTo>
                  <a:cubicBezTo>
                    <a:pt x="660146" y="6350000"/>
                    <a:pt x="0" y="5689854"/>
                    <a:pt x="0" y="4875530"/>
                  </a:cubicBezTo>
                  <a:lnTo>
                    <a:pt x="0" y="1474470"/>
                  </a:lnTo>
                  <a:cubicBezTo>
                    <a:pt x="0" y="660146"/>
                    <a:pt x="660146" y="0"/>
                    <a:pt x="1474470" y="0"/>
                  </a:cubicBezTo>
                  <a:lnTo>
                    <a:pt x="1474470" y="0"/>
                  </a:lnTo>
                  <a:cubicBezTo>
                    <a:pt x="2288667" y="0"/>
                    <a:pt x="2948813" y="660146"/>
                    <a:pt x="2948813" y="1474470"/>
                  </a:cubicBezTo>
                  <a:close/>
                </a:path>
              </a:pathLst>
            </a:custGeom>
            <a:blipFill>
              <a:blip r:embed="rId6"/>
              <a:stretch>
                <a:fillRect l="-82527" t="-34296" r="-16281" b="-4187"/>
              </a:stretch>
            </a:blipFill>
          </p:spPr>
        </p:sp>
      </p:grpSp>
      <p:sp>
        <p:nvSpPr>
          <p:cNvPr id="13" name="TextBox 13"/>
          <p:cNvSpPr txBox="1"/>
          <p:nvPr/>
        </p:nvSpPr>
        <p:spPr>
          <a:xfrm rot="-187801">
            <a:off x="1078786" y="5028828"/>
            <a:ext cx="7843643" cy="20675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417"/>
              </a:lnSpc>
            </a:pPr>
            <a:r>
              <a:rPr lang="en-US" sz="4514">
                <a:solidFill>
                  <a:srgbClr val="FA6742"/>
                </a:solidFill>
                <a:latin typeface="Inter Bold"/>
              </a:rPr>
              <a:t>Innovative &amp;</a:t>
            </a:r>
          </a:p>
          <a:p>
            <a:pPr>
              <a:lnSpc>
                <a:spcPts val="5417"/>
              </a:lnSpc>
            </a:pPr>
            <a:r>
              <a:rPr lang="en-US" sz="4514">
                <a:solidFill>
                  <a:srgbClr val="FA6742"/>
                </a:solidFill>
                <a:latin typeface="Inter Bold"/>
              </a:rPr>
              <a:t>Creative Solutions</a:t>
            </a:r>
          </a:p>
          <a:p>
            <a:pPr>
              <a:lnSpc>
                <a:spcPts val="5417"/>
              </a:lnSpc>
            </a:pPr>
            <a:r>
              <a:rPr lang="en-US" sz="4514">
                <a:solidFill>
                  <a:srgbClr val="FA6742"/>
                </a:solidFill>
                <a:latin typeface="Inter Bold"/>
              </a:rPr>
              <a:t>in Data Representation</a:t>
            </a:r>
          </a:p>
        </p:txBody>
      </p:sp>
      <p:grpSp>
        <p:nvGrpSpPr>
          <p:cNvPr id="14" name="Group 14"/>
          <p:cNvGrpSpPr>
            <a:grpSpLocks noChangeAspect="1"/>
          </p:cNvGrpSpPr>
          <p:nvPr/>
        </p:nvGrpSpPr>
        <p:grpSpPr>
          <a:xfrm rot="-5522997">
            <a:off x="11588894" y="5165246"/>
            <a:ext cx="973873" cy="973873"/>
            <a:chOff x="0" y="0"/>
            <a:chExt cx="14400530" cy="1440053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4400530" cy="14399261"/>
            </a:xfrm>
            <a:custGeom>
              <a:avLst/>
              <a:gdLst/>
              <a:ahLst/>
              <a:cxnLst/>
              <a:rect l="l" t="t" r="r" b="b"/>
              <a:pathLst>
                <a:path w="14400530" h="14399261">
                  <a:moveTo>
                    <a:pt x="7199630" y="0"/>
                  </a:moveTo>
                  <a:cubicBezTo>
                    <a:pt x="3223260" y="0"/>
                    <a:pt x="0" y="3223260"/>
                    <a:pt x="0" y="7199630"/>
                  </a:cubicBezTo>
                  <a:cubicBezTo>
                    <a:pt x="0" y="11176001"/>
                    <a:pt x="3223260" y="14399261"/>
                    <a:pt x="7199630" y="14399261"/>
                  </a:cubicBezTo>
                  <a:lnTo>
                    <a:pt x="14399261" y="14399261"/>
                  </a:lnTo>
                  <a:lnTo>
                    <a:pt x="14399261" y="7199630"/>
                  </a:lnTo>
                  <a:cubicBezTo>
                    <a:pt x="14400530" y="3223260"/>
                    <a:pt x="11176000" y="0"/>
                    <a:pt x="7199630" y="0"/>
                  </a:cubicBezTo>
                  <a:close/>
                </a:path>
              </a:pathLst>
            </a:custGeom>
            <a:solidFill>
              <a:srgbClr val="FA6742"/>
            </a:solidFill>
          </p:spPr>
        </p:sp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5277002">
            <a:off x="11440046" y="5052230"/>
            <a:ext cx="449612" cy="449612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 rot="-122997">
            <a:off x="12715747" y="5175204"/>
            <a:ext cx="4242255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000000"/>
                </a:solidFill>
                <a:latin typeface="Poppins"/>
              </a:rPr>
              <a:t>OCR Table Extraction Project</a:t>
            </a:r>
          </a:p>
        </p:txBody>
      </p:sp>
      <p:sp>
        <p:nvSpPr>
          <p:cNvPr id="18" name="TextBox 18"/>
          <p:cNvSpPr txBox="1"/>
          <p:nvPr/>
        </p:nvSpPr>
        <p:spPr>
          <a:xfrm rot="-160155">
            <a:off x="11596293" y="5359500"/>
            <a:ext cx="953124" cy="443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50"/>
              </a:lnSpc>
            </a:pPr>
            <a:r>
              <a:rPr lang="en-US" sz="2536">
                <a:solidFill>
                  <a:srgbClr val="FFFFFF"/>
                </a:solidFill>
                <a:latin typeface="Inter Bold"/>
              </a:rPr>
              <a:t>01</a:t>
            </a:r>
          </a:p>
        </p:txBody>
      </p:sp>
      <p:grpSp>
        <p:nvGrpSpPr>
          <p:cNvPr id="19" name="Group 19"/>
          <p:cNvGrpSpPr>
            <a:grpSpLocks noChangeAspect="1"/>
          </p:cNvGrpSpPr>
          <p:nvPr/>
        </p:nvGrpSpPr>
        <p:grpSpPr>
          <a:xfrm rot="-5522997">
            <a:off x="11652493" y="6365046"/>
            <a:ext cx="973873" cy="973873"/>
            <a:chOff x="0" y="0"/>
            <a:chExt cx="14400530" cy="1440053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4400530" cy="14399261"/>
            </a:xfrm>
            <a:custGeom>
              <a:avLst/>
              <a:gdLst/>
              <a:ahLst/>
              <a:cxnLst/>
              <a:rect l="l" t="t" r="r" b="b"/>
              <a:pathLst>
                <a:path w="14400530" h="14399261">
                  <a:moveTo>
                    <a:pt x="7199630" y="0"/>
                  </a:moveTo>
                  <a:cubicBezTo>
                    <a:pt x="3223260" y="0"/>
                    <a:pt x="0" y="3223260"/>
                    <a:pt x="0" y="7199630"/>
                  </a:cubicBezTo>
                  <a:cubicBezTo>
                    <a:pt x="0" y="11176001"/>
                    <a:pt x="3223260" y="14399261"/>
                    <a:pt x="7199630" y="14399261"/>
                  </a:cubicBezTo>
                  <a:lnTo>
                    <a:pt x="14399261" y="14399261"/>
                  </a:lnTo>
                  <a:lnTo>
                    <a:pt x="14399261" y="7199630"/>
                  </a:lnTo>
                  <a:cubicBezTo>
                    <a:pt x="14400530" y="3223260"/>
                    <a:pt x="11176000" y="0"/>
                    <a:pt x="7199630" y="0"/>
                  </a:cubicBezTo>
                  <a:close/>
                </a:path>
              </a:pathLst>
            </a:custGeom>
            <a:solidFill>
              <a:srgbClr val="FA6742"/>
            </a:solidFill>
          </p:spPr>
        </p:sp>
      </p:grpSp>
      <p:pic>
        <p:nvPicPr>
          <p:cNvPr id="21" name="Picture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5277002">
            <a:off x="11520280" y="6499248"/>
            <a:ext cx="449612" cy="449612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 rot="-122997">
            <a:off x="12785649" y="6203334"/>
            <a:ext cx="4242255" cy="711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99"/>
              </a:lnSpc>
            </a:pPr>
            <a:r>
              <a:rPr lang="en-US" sz="1999">
                <a:solidFill>
                  <a:srgbClr val="000000"/>
                </a:solidFill>
                <a:latin typeface="Poppins"/>
              </a:rPr>
              <a:t>ECL Financial Introduction</a:t>
            </a:r>
          </a:p>
          <a:p>
            <a:pPr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000000"/>
                </a:solidFill>
                <a:latin typeface="Poppins"/>
              </a:rPr>
              <a:t> Session</a:t>
            </a:r>
          </a:p>
        </p:txBody>
      </p:sp>
      <p:sp>
        <p:nvSpPr>
          <p:cNvPr id="23" name="TextBox 23"/>
          <p:cNvSpPr txBox="1"/>
          <p:nvPr/>
        </p:nvSpPr>
        <p:spPr>
          <a:xfrm rot="-160155">
            <a:off x="11659892" y="6559300"/>
            <a:ext cx="953124" cy="443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50"/>
              </a:lnSpc>
            </a:pPr>
            <a:r>
              <a:rPr lang="en-US" sz="2536">
                <a:solidFill>
                  <a:srgbClr val="FFFFFF"/>
                </a:solidFill>
                <a:latin typeface="Inter Bold"/>
              </a:rPr>
              <a:t>02</a:t>
            </a:r>
          </a:p>
        </p:txBody>
      </p:sp>
      <p:pic>
        <p:nvPicPr>
          <p:cNvPr id="24" name="Picture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2308120">
            <a:off x="12653223" y="-5442637"/>
            <a:ext cx="8772037" cy="8772037"/>
          </a:xfrm>
          <a:prstGeom prst="rect">
            <a:avLst/>
          </a:prstGeom>
        </p:spPr>
      </p:pic>
      <p:grpSp>
        <p:nvGrpSpPr>
          <p:cNvPr id="25" name="Group 25"/>
          <p:cNvGrpSpPr>
            <a:grpSpLocks noChangeAspect="1"/>
          </p:cNvGrpSpPr>
          <p:nvPr/>
        </p:nvGrpSpPr>
        <p:grpSpPr>
          <a:xfrm rot="5214754">
            <a:off x="14205820" y="1163562"/>
            <a:ext cx="2975510" cy="2975510"/>
            <a:chOff x="0" y="0"/>
            <a:chExt cx="14400530" cy="1440053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4400530" cy="14399261"/>
            </a:xfrm>
            <a:custGeom>
              <a:avLst/>
              <a:gdLst/>
              <a:ahLst/>
              <a:cxnLst/>
              <a:rect l="l" t="t" r="r" b="b"/>
              <a:pathLst>
                <a:path w="14400530" h="14399261">
                  <a:moveTo>
                    <a:pt x="7199630" y="0"/>
                  </a:moveTo>
                  <a:cubicBezTo>
                    <a:pt x="3223260" y="0"/>
                    <a:pt x="0" y="3223260"/>
                    <a:pt x="0" y="7199630"/>
                  </a:cubicBezTo>
                  <a:cubicBezTo>
                    <a:pt x="0" y="11176001"/>
                    <a:pt x="3223260" y="14399261"/>
                    <a:pt x="7199630" y="14399261"/>
                  </a:cubicBezTo>
                  <a:lnTo>
                    <a:pt x="14399261" y="14399261"/>
                  </a:lnTo>
                  <a:lnTo>
                    <a:pt x="14399261" y="7199630"/>
                  </a:lnTo>
                  <a:cubicBezTo>
                    <a:pt x="14400530" y="3223260"/>
                    <a:pt x="11176000" y="0"/>
                    <a:pt x="7199630" y="0"/>
                  </a:cubicBezTo>
                  <a:close/>
                </a:path>
              </a:pathLst>
            </a:custGeom>
            <a:solidFill>
              <a:srgbClr val="FA6742"/>
            </a:solidFill>
          </p:spPr>
        </p:sp>
      </p:grpSp>
      <p:pic>
        <p:nvPicPr>
          <p:cNvPr id="27" name="Picture 2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2901965">
            <a:off x="763855" y="718444"/>
            <a:ext cx="179287" cy="179287"/>
          </a:xfrm>
          <a:prstGeom prst="rect">
            <a:avLst/>
          </a:prstGeom>
        </p:spPr>
      </p:pic>
      <p:grpSp>
        <p:nvGrpSpPr>
          <p:cNvPr id="28" name="Group 28"/>
          <p:cNvGrpSpPr>
            <a:grpSpLocks noChangeAspect="1"/>
          </p:cNvGrpSpPr>
          <p:nvPr/>
        </p:nvGrpSpPr>
        <p:grpSpPr>
          <a:xfrm rot="8098501">
            <a:off x="716074" y="779502"/>
            <a:ext cx="460369" cy="242529"/>
            <a:chOff x="0" y="0"/>
            <a:chExt cx="1610360" cy="848360"/>
          </a:xfrm>
        </p:grpSpPr>
        <p:sp>
          <p:nvSpPr>
            <p:cNvPr id="29" name="Freeform 29"/>
            <p:cNvSpPr/>
            <p:nvPr/>
          </p:nvSpPr>
          <p:spPr>
            <a:xfrm>
              <a:off x="-31750" y="0"/>
              <a:ext cx="1675130" cy="880110"/>
            </a:xfrm>
            <a:custGeom>
              <a:avLst/>
              <a:gdLst/>
              <a:ahLst/>
              <a:cxnLst/>
              <a:rect l="l" t="t" r="r" b="b"/>
              <a:pathLst>
                <a:path w="1675130" h="880110">
                  <a:moveTo>
                    <a:pt x="266700" y="848360"/>
                  </a:moveTo>
                  <a:cubicBezTo>
                    <a:pt x="236220" y="848360"/>
                    <a:pt x="205740" y="842010"/>
                    <a:pt x="175260" y="829310"/>
                  </a:cubicBezTo>
                  <a:cubicBezTo>
                    <a:pt x="55880" y="778510"/>
                    <a:pt x="0" y="641350"/>
                    <a:pt x="50800" y="521970"/>
                  </a:cubicBezTo>
                  <a:cubicBezTo>
                    <a:pt x="184150" y="204470"/>
                    <a:pt x="492760" y="0"/>
                    <a:pt x="836930" y="0"/>
                  </a:cubicBezTo>
                  <a:cubicBezTo>
                    <a:pt x="1181100" y="0"/>
                    <a:pt x="1489710" y="204470"/>
                    <a:pt x="1624330" y="521970"/>
                  </a:cubicBezTo>
                  <a:cubicBezTo>
                    <a:pt x="1675130" y="641350"/>
                    <a:pt x="1619250" y="779780"/>
                    <a:pt x="1499870" y="829310"/>
                  </a:cubicBezTo>
                  <a:cubicBezTo>
                    <a:pt x="1380490" y="880110"/>
                    <a:pt x="1242060" y="824230"/>
                    <a:pt x="1192530" y="704850"/>
                  </a:cubicBezTo>
                  <a:cubicBezTo>
                    <a:pt x="1131570" y="562610"/>
                    <a:pt x="991870" y="469900"/>
                    <a:pt x="836930" y="469900"/>
                  </a:cubicBezTo>
                  <a:cubicBezTo>
                    <a:pt x="681990" y="469900"/>
                    <a:pt x="543560" y="562610"/>
                    <a:pt x="482600" y="704850"/>
                  </a:cubicBezTo>
                  <a:cubicBezTo>
                    <a:pt x="445770" y="793750"/>
                    <a:pt x="358140" y="848360"/>
                    <a:pt x="266700" y="848360"/>
                  </a:cubicBezTo>
                  <a:close/>
                </a:path>
              </a:pathLst>
            </a:custGeom>
            <a:solidFill>
              <a:srgbClr val="FA6742"/>
            </a:solidFill>
          </p:spPr>
        </p:sp>
      </p:grpSp>
      <p:sp>
        <p:nvSpPr>
          <p:cNvPr id="30" name="TextBox 30"/>
          <p:cNvSpPr txBox="1"/>
          <p:nvPr/>
        </p:nvSpPr>
        <p:spPr>
          <a:xfrm>
            <a:off x="1321459" y="702945"/>
            <a:ext cx="2851622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9D9D9D"/>
                </a:solidFill>
                <a:latin typeface="Inter"/>
              </a:rPr>
              <a:t>VIZUAMATIX</a:t>
            </a:r>
          </a:p>
        </p:txBody>
      </p:sp>
      <p:grpSp>
        <p:nvGrpSpPr>
          <p:cNvPr id="31" name="Group 31"/>
          <p:cNvGrpSpPr>
            <a:grpSpLocks noChangeAspect="1"/>
          </p:cNvGrpSpPr>
          <p:nvPr/>
        </p:nvGrpSpPr>
        <p:grpSpPr>
          <a:xfrm rot="-5522997">
            <a:off x="11652493" y="7612176"/>
            <a:ext cx="973873" cy="973873"/>
            <a:chOff x="0" y="0"/>
            <a:chExt cx="14400530" cy="1440053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14400530" cy="14399261"/>
            </a:xfrm>
            <a:custGeom>
              <a:avLst/>
              <a:gdLst/>
              <a:ahLst/>
              <a:cxnLst/>
              <a:rect l="l" t="t" r="r" b="b"/>
              <a:pathLst>
                <a:path w="14400530" h="14399261">
                  <a:moveTo>
                    <a:pt x="7199630" y="0"/>
                  </a:moveTo>
                  <a:cubicBezTo>
                    <a:pt x="3223260" y="0"/>
                    <a:pt x="0" y="3223260"/>
                    <a:pt x="0" y="7199630"/>
                  </a:cubicBezTo>
                  <a:cubicBezTo>
                    <a:pt x="0" y="11176001"/>
                    <a:pt x="3223260" y="14399261"/>
                    <a:pt x="7199630" y="14399261"/>
                  </a:cubicBezTo>
                  <a:lnTo>
                    <a:pt x="14399261" y="14399261"/>
                  </a:lnTo>
                  <a:lnTo>
                    <a:pt x="14399261" y="7199630"/>
                  </a:lnTo>
                  <a:cubicBezTo>
                    <a:pt x="14400530" y="3223260"/>
                    <a:pt x="11176000" y="0"/>
                    <a:pt x="7199630" y="0"/>
                  </a:cubicBezTo>
                  <a:close/>
                </a:path>
              </a:pathLst>
            </a:custGeom>
            <a:solidFill>
              <a:srgbClr val="FA6742"/>
            </a:solidFill>
          </p:spPr>
        </p:sp>
      </p:grpSp>
      <p:pic>
        <p:nvPicPr>
          <p:cNvPr id="33" name="Picture 3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5277002">
            <a:off x="11520280" y="7501221"/>
            <a:ext cx="449612" cy="449612"/>
          </a:xfrm>
          <a:prstGeom prst="rect">
            <a:avLst/>
          </a:prstGeom>
        </p:spPr>
      </p:pic>
      <p:sp>
        <p:nvSpPr>
          <p:cNvPr id="34" name="TextBox 34"/>
          <p:cNvSpPr txBox="1"/>
          <p:nvPr/>
        </p:nvSpPr>
        <p:spPr>
          <a:xfrm rot="-122997">
            <a:off x="12779346" y="7422002"/>
            <a:ext cx="4242255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000000"/>
                </a:solidFill>
                <a:latin typeface="Poppins"/>
              </a:rPr>
              <a:t>FRMS Project Continuation</a:t>
            </a:r>
          </a:p>
        </p:txBody>
      </p:sp>
      <p:sp>
        <p:nvSpPr>
          <p:cNvPr id="35" name="TextBox 35"/>
          <p:cNvSpPr txBox="1"/>
          <p:nvPr/>
        </p:nvSpPr>
        <p:spPr>
          <a:xfrm rot="-160155">
            <a:off x="11659892" y="7777856"/>
            <a:ext cx="953124" cy="443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50"/>
              </a:lnSpc>
            </a:pPr>
            <a:r>
              <a:rPr lang="en-US" sz="2536">
                <a:solidFill>
                  <a:srgbClr val="FFFFFF"/>
                </a:solidFill>
                <a:latin typeface="Inter Bold"/>
              </a:rPr>
              <a:t>03</a:t>
            </a:r>
          </a:p>
        </p:txBody>
      </p:sp>
      <p:grpSp>
        <p:nvGrpSpPr>
          <p:cNvPr id="36" name="Group 36"/>
          <p:cNvGrpSpPr>
            <a:grpSpLocks noChangeAspect="1"/>
          </p:cNvGrpSpPr>
          <p:nvPr/>
        </p:nvGrpSpPr>
        <p:grpSpPr>
          <a:xfrm rot="-5522997">
            <a:off x="11652493" y="8867220"/>
            <a:ext cx="973873" cy="973873"/>
            <a:chOff x="0" y="0"/>
            <a:chExt cx="14400530" cy="14400530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14400530" cy="14399261"/>
            </a:xfrm>
            <a:custGeom>
              <a:avLst/>
              <a:gdLst/>
              <a:ahLst/>
              <a:cxnLst/>
              <a:rect l="l" t="t" r="r" b="b"/>
              <a:pathLst>
                <a:path w="14400530" h="14399261">
                  <a:moveTo>
                    <a:pt x="7199630" y="0"/>
                  </a:moveTo>
                  <a:cubicBezTo>
                    <a:pt x="3223260" y="0"/>
                    <a:pt x="0" y="3223260"/>
                    <a:pt x="0" y="7199630"/>
                  </a:cubicBezTo>
                  <a:cubicBezTo>
                    <a:pt x="0" y="11176001"/>
                    <a:pt x="3223260" y="14399261"/>
                    <a:pt x="7199630" y="14399261"/>
                  </a:cubicBezTo>
                  <a:lnTo>
                    <a:pt x="14399261" y="14399261"/>
                  </a:lnTo>
                  <a:lnTo>
                    <a:pt x="14399261" y="7199630"/>
                  </a:lnTo>
                  <a:cubicBezTo>
                    <a:pt x="14400530" y="3223260"/>
                    <a:pt x="11176000" y="0"/>
                    <a:pt x="7199630" y="0"/>
                  </a:cubicBezTo>
                  <a:close/>
                </a:path>
              </a:pathLst>
            </a:custGeom>
            <a:solidFill>
              <a:srgbClr val="FA6742"/>
            </a:solidFill>
          </p:spPr>
        </p:sp>
      </p:grpSp>
      <p:sp>
        <p:nvSpPr>
          <p:cNvPr id="38" name="TextBox 38"/>
          <p:cNvSpPr txBox="1"/>
          <p:nvPr/>
        </p:nvSpPr>
        <p:spPr>
          <a:xfrm rot="-122997">
            <a:off x="12785649" y="8676933"/>
            <a:ext cx="4242255" cy="711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000000"/>
                </a:solidFill>
                <a:latin typeface="Poppins"/>
              </a:rPr>
              <a:t>Computer Vision Demo Project Implementation</a:t>
            </a:r>
          </a:p>
        </p:txBody>
      </p:sp>
      <p:sp>
        <p:nvSpPr>
          <p:cNvPr id="39" name="TextBox 39"/>
          <p:cNvSpPr txBox="1"/>
          <p:nvPr/>
        </p:nvSpPr>
        <p:spPr>
          <a:xfrm rot="-160155">
            <a:off x="11659892" y="9032899"/>
            <a:ext cx="953124" cy="443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50"/>
              </a:lnSpc>
            </a:pPr>
            <a:r>
              <a:rPr lang="en-US" sz="2536">
                <a:solidFill>
                  <a:srgbClr val="FFFFFF"/>
                </a:solidFill>
                <a:latin typeface="Inter Bold"/>
              </a:rPr>
              <a:t>04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-896703" y="-219312"/>
            <a:ext cx="10735224" cy="10892212"/>
            <a:chOff x="0" y="0"/>
            <a:chExt cx="2952750" cy="2995930"/>
          </a:xfrm>
        </p:grpSpPr>
        <p:sp>
          <p:nvSpPr>
            <p:cNvPr id="3" name="Freeform 3"/>
            <p:cNvSpPr/>
            <p:nvPr/>
          </p:nvSpPr>
          <p:spPr>
            <a:xfrm>
              <a:off x="-2540" y="-5080"/>
              <a:ext cx="2962910" cy="3004820"/>
            </a:xfrm>
            <a:custGeom>
              <a:avLst/>
              <a:gdLst/>
              <a:ahLst/>
              <a:cxnLst/>
              <a:rect l="l" t="t" r="r" b="b"/>
              <a:pathLst>
                <a:path w="2962910" h="3004820">
                  <a:moveTo>
                    <a:pt x="2936240" y="16510"/>
                  </a:moveTo>
                  <a:lnTo>
                    <a:pt x="2926080" y="16510"/>
                  </a:lnTo>
                  <a:cubicBezTo>
                    <a:pt x="2684780" y="16510"/>
                    <a:pt x="2443480" y="19050"/>
                    <a:pt x="2203450" y="21590"/>
                  </a:cubicBezTo>
                  <a:cubicBezTo>
                    <a:pt x="1775460" y="26670"/>
                    <a:pt x="1346200" y="34290"/>
                    <a:pt x="918210" y="35560"/>
                  </a:cubicBezTo>
                  <a:cubicBezTo>
                    <a:pt x="751840" y="35560"/>
                    <a:pt x="585470" y="26670"/>
                    <a:pt x="419100" y="16510"/>
                  </a:cubicBezTo>
                  <a:cubicBezTo>
                    <a:pt x="281940" y="7620"/>
                    <a:pt x="142240" y="0"/>
                    <a:pt x="5080" y="10160"/>
                  </a:cubicBezTo>
                  <a:cubicBezTo>
                    <a:pt x="6350" y="210820"/>
                    <a:pt x="7620" y="411480"/>
                    <a:pt x="10160" y="610870"/>
                  </a:cubicBezTo>
                  <a:cubicBezTo>
                    <a:pt x="13970" y="1056640"/>
                    <a:pt x="20320" y="1502410"/>
                    <a:pt x="16510" y="1948180"/>
                  </a:cubicBezTo>
                  <a:cubicBezTo>
                    <a:pt x="15240" y="2169160"/>
                    <a:pt x="6350" y="2390140"/>
                    <a:pt x="2540" y="2611120"/>
                  </a:cubicBezTo>
                  <a:cubicBezTo>
                    <a:pt x="0" y="2730500"/>
                    <a:pt x="10160" y="2849880"/>
                    <a:pt x="17780" y="2967990"/>
                  </a:cubicBezTo>
                  <a:cubicBezTo>
                    <a:pt x="77470" y="2962910"/>
                    <a:pt x="138430" y="2966720"/>
                    <a:pt x="196850" y="2971800"/>
                  </a:cubicBezTo>
                  <a:cubicBezTo>
                    <a:pt x="287020" y="2979420"/>
                    <a:pt x="375920" y="2988310"/>
                    <a:pt x="466090" y="2992120"/>
                  </a:cubicBezTo>
                  <a:cubicBezTo>
                    <a:pt x="882650" y="3004820"/>
                    <a:pt x="1300480" y="2997200"/>
                    <a:pt x="1717040" y="2987040"/>
                  </a:cubicBezTo>
                  <a:cubicBezTo>
                    <a:pt x="2127250" y="2975610"/>
                    <a:pt x="2538730" y="2962910"/>
                    <a:pt x="2950210" y="2961640"/>
                  </a:cubicBezTo>
                  <a:cubicBezTo>
                    <a:pt x="2942590" y="2794000"/>
                    <a:pt x="2933700" y="2626360"/>
                    <a:pt x="2928620" y="2457450"/>
                  </a:cubicBezTo>
                  <a:cubicBezTo>
                    <a:pt x="2915920" y="2034540"/>
                    <a:pt x="2933700" y="1612900"/>
                    <a:pt x="2945130" y="1189990"/>
                  </a:cubicBezTo>
                  <a:cubicBezTo>
                    <a:pt x="2956560" y="800100"/>
                    <a:pt x="2962910" y="407670"/>
                    <a:pt x="2936240" y="16510"/>
                  </a:cubicBezTo>
                  <a:close/>
                </a:path>
              </a:pathLst>
            </a:custGeom>
            <a:blipFill>
              <a:blip r:embed="rId2"/>
              <a:stretch>
                <a:fillRect l="-47226" r="-4836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4889016" y="-4271046"/>
            <a:ext cx="19882767" cy="18995679"/>
            <a:chOff x="0" y="0"/>
            <a:chExt cx="1094257" cy="110617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095527" cy="1107440"/>
            </a:xfrm>
            <a:custGeom>
              <a:avLst/>
              <a:gdLst/>
              <a:ahLst/>
              <a:cxnLst/>
              <a:rect l="l" t="t" r="r" b="b"/>
              <a:pathLst>
                <a:path w="1095527" h="1107440">
                  <a:moveTo>
                    <a:pt x="1094257" y="0"/>
                  </a:moveTo>
                  <a:lnTo>
                    <a:pt x="553720" y="0"/>
                  </a:lnTo>
                  <a:cubicBezTo>
                    <a:pt x="247650" y="0"/>
                    <a:pt x="0" y="247650"/>
                    <a:pt x="0" y="553720"/>
                  </a:cubicBezTo>
                  <a:cubicBezTo>
                    <a:pt x="0" y="859790"/>
                    <a:pt x="247650" y="1107440"/>
                    <a:pt x="553720" y="1107440"/>
                  </a:cubicBezTo>
                  <a:lnTo>
                    <a:pt x="1095527" y="1107440"/>
                  </a:lnTo>
                  <a:lnTo>
                    <a:pt x="1095527" y="0"/>
                  </a:lnTo>
                  <a:close/>
                </a:path>
              </a:pathLst>
            </a:custGeom>
            <a:solidFill>
              <a:srgbClr val="F6F2EF"/>
            </a:solid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 rot="8401540">
            <a:off x="5176912" y="1620031"/>
            <a:ext cx="3126188" cy="3126188"/>
            <a:chOff x="0" y="0"/>
            <a:chExt cx="14400530" cy="1440053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4400530" cy="14399261"/>
            </a:xfrm>
            <a:custGeom>
              <a:avLst/>
              <a:gdLst/>
              <a:ahLst/>
              <a:cxnLst/>
              <a:rect l="l" t="t" r="r" b="b"/>
              <a:pathLst>
                <a:path w="14400530" h="14399261">
                  <a:moveTo>
                    <a:pt x="7199630" y="0"/>
                  </a:moveTo>
                  <a:cubicBezTo>
                    <a:pt x="3223260" y="0"/>
                    <a:pt x="0" y="3223260"/>
                    <a:pt x="0" y="7199630"/>
                  </a:cubicBezTo>
                  <a:cubicBezTo>
                    <a:pt x="0" y="11176001"/>
                    <a:pt x="3223260" y="14399261"/>
                    <a:pt x="7199630" y="14399261"/>
                  </a:cubicBezTo>
                  <a:lnTo>
                    <a:pt x="14399261" y="14399261"/>
                  </a:lnTo>
                  <a:lnTo>
                    <a:pt x="14399261" y="7199630"/>
                  </a:lnTo>
                  <a:cubicBezTo>
                    <a:pt x="14400530" y="3223260"/>
                    <a:pt x="11176000" y="0"/>
                    <a:pt x="7199630" y="0"/>
                  </a:cubicBezTo>
                  <a:close/>
                </a:path>
              </a:pathLst>
            </a:custGeom>
            <a:solidFill>
              <a:srgbClr val="FA6742"/>
            </a:solidFill>
          </p:spPr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-5400000">
            <a:off x="7453835" y="3896955"/>
            <a:ext cx="849264" cy="849264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9207557" y="2864300"/>
            <a:ext cx="6126251" cy="12992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590"/>
              </a:lnSpc>
              <a:spcBef>
                <a:spcPct val="0"/>
              </a:spcBef>
            </a:pPr>
            <a:r>
              <a:rPr lang="en-US" sz="7564">
                <a:solidFill>
                  <a:srgbClr val="000000"/>
                </a:solidFill>
                <a:latin typeface="Inter Bold"/>
              </a:rPr>
              <a:t>Table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-7783263">
            <a:off x="14823223" y="1140752"/>
            <a:ext cx="2294564" cy="2294564"/>
          </a:xfrm>
          <a:prstGeom prst="rect">
            <a:avLst/>
          </a:prstGeom>
        </p:spPr>
      </p:pic>
      <p:grpSp>
        <p:nvGrpSpPr>
          <p:cNvPr id="11" name="Group 11"/>
          <p:cNvGrpSpPr>
            <a:grpSpLocks noChangeAspect="1"/>
          </p:cNvGrpSpPr>
          <p:nvPr/>
        </p:nvGrpSpPr>
        <p:grpSpPr>
          <a:xfrm rot="3016736">
            <a:off x="14313333" y="-334720"/>
            <a:ext cx="5891933" cy="3103952"/>
            <a:chOff x="0" y="0"/>
            <a:chExt cx="1610360" cy="848360"/>
          </a:xfrm>
        </p:grpSpPr>
        <p:sp>
          <p:nvSpPr>
            <p:cNvPr id="12" name="Freeform 12"/>
            <p:cNvSpPr/>
            <p:nvPr/>
          </p:nvSpPr>
          <p:spPr>
            <a:xfrm>
              <a:off x="-31750" y="0"/>
              <a:ext cx="1675130" cy="880110"/>
            </a:xfrm>
            <a:custGeom>
              <a:avLst/>
              <a:gdLst/>
              <a:ahLst/>
              <a:cxnLst/>
              <a:rect l="l" t="t" r="r" b="b"/>
              <a:pathLst>
                <a:path w="1675130" h="880110">
                  <a:moveTo>
                    <a:pt x="266700" y="848360"/>
                  </a:moveTo>
                  <a:cubicBezTo>
                    <a:pt x="236220" y="848360"/>
                    <a:pt x="205740" y="842010"/>
                    <a:pt x="175260" y="829310"/>
                  </a:cubicBezTo>
                  <a:cubicBezTo>
                    <a:pt x="55880" y="778510"/>
                    <a:pt x="0" y="641350"/>
                    <a:pt x="50800" y="521970"/>
                  </a:cubicBezTo>
                  <a:cubicBezTo>
                    <a:pt x="184150" y="204470"/>
                    <a:pt x="492760" y="0"/>
                    <a:pt x="836930" y="0"/>
                  </a:cubicBezTo>
                  <a:cubicBezTo>
                    <a:pt x="1181100" y="0"/>
                    <a:pt x="1489710" y="204470"/>
                    <a:pt x="1624330" y="521970"/>
                  </a:cubicBezTo>
                  <a:cubicBezTo>
                    <a:pt x="1675130" y="641350"/>
                    <a:pt x="1619250" y="779780"/>
                    <a:pt x="1499870" y="829310"/>
                  </a:cubicBezTo>
                  <a:cubicBezTo>
                    <a:pt x="1380490" y="880110"/>
                    <a:pt x="1242060" y="824230"/>
                    <a:pt x="1192530" y="704850"/>
                  </a:cubicBezTo>
                  <a:cubicBezTo>
                    <a:pt x="1131570" y="562610"/>
                    <a:pt x="991870" y="469900"/>
                    <a:pt x="836930" y="469900"/>
                  </a:cubicBezTo>
                  <a:cubicBezTo>
                    <a:pt x="681990" y="469900"/>
                    <a:pt x="543560" y="562610"/>
                    <a:pt x="482600" y="704850"/>
                  </a:cubicBezTo>
                  <a:cubicBezTo>
                    <a:pt x="445770" y="793750"/>
                    <a:pt x="358140" y="848360"/>
                    <a:pt x="266700" y="848360"/>
                  </a:cubicBezTo>
                  <a:close/>
                </a:path>
              </a:pathLst>
            </a:custGeom>
            <a:solidFill>
              <a:srgbClr val="FA6742"/>
            </a:solidFill>
          </p:spPr>
        </p:sp>
      </p:grpSp>
      <p:grpSp>
        <p:nvGrpSpPr>
          <p:cNvPr id="13" name="Group 13"/>
          <p:cNvGrpSpPr>
            <a:grpSpLocks noChangeAspect="1"/>
          </p:cNvGrpSpPr>
          <p:nvPr/>
        </p:nvGrpSpPr>
        <p:grpSpPr>
          <a:xfrm>
            <a:off x="9169457" y="6128457"/>
            <a:ext cx="2860655" cy="2860655"/>
            <a:chOff x="0" y="0"/>
            <a:chExt cx="1708150" cy="170815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708150" cy="1708150"/>
            </a:xfrm>
            <a:custGeom>
              <a:avLst/>
              <a:gdLst/>
              <a:ahLst/>
              <a:cxnLst/>
              <a:rect l="l" t="t" r="r" b="b"/>
              <a:pathLst>
                <a:path w="1708150" h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DFDFDF">
                <a:alpha val="30980"/>
              </a:srgbClr>
            </a:solidFill>
          </p:spPr>
        </p:sp>
      </p:grpSp>
      <p:grpSp>
        <p:nvGrpSpPr>
          <p:cNvPr id="15" name="Group 15"/>
          <p:cNvGrpSpPr/>
          <p:nvPr/>
        </p:nvGrpSpPr>
        <p:grpSpPr>
          <a:xfrm>
            <a:off x="9418104" y="6377104"/>
            <a:ext cx="2363362" cy="2363362"/>
            <a:chOff x="0" y="0"/>
            <a:chExt cx="3151149" cy="3151149"/>
          </a:xfrm>
        </p:grpSpPr>
        <p:grpSp>
          <p:nvGrpSpPr>
            <p:cNvPr id="16" name="Group 16"/>
            <p:cNvGrpSpPr>
              <a:grpSpLocks noChangeAspect="1"/>
            </p:cNvGrpSpPr>
            <p:nvPr/>
          </p:nvGrpSpPr>
          <p:grpSpPr>
            <a:xfrm>
              <a:off x="0" y="0"/>
              <a:ext cx="3151149" cy="3151149"/>
              <a:chOff x="0" y="0"/>
              <a:chExt cx="2540000" cy="25400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-62725" y="-2035"/>
                <a:ext cx="2665449" cy="2544070"/>
              </a:xfrm>
              <a:custGeom>
                <a:avLst/>
                <a:gdLst/>
                <a:ahLst/>
                <a:cxnLst/>
                <a:rect l="l" t="t" r="r" b="b"/>
                <a:pathLst>
                  <a:path w="2665449" h="2544070">
                    <a:moveTo>
                      <a:pt x="1332725" y="2035"/>
                    </a:moveTo>
                    <a:cubicBezTo>
                      <a:pt x="1787805" y="0"/>
                      <a:pt x="2209190" y="241614"/>
                      <a:pt x="2437320" y="635390"/>
                    </a:cubicBezTo>
                    <a:cubicBezTo>
                      <a:pt x="2665450" y="1029165"/>
                      <a:pt x="2665450" y="1514905"/>
                      <a:pt x="2437320" y="1908680"/>
                    </a:cubicBezTo>
                    <a:cubicBezTo>
                      <a:pt x="2209190" y="2302456"/>
                      <a:pt x="1787805" y="2544070"/>
                      <a:pt x="1332725" y="2542035"/>
                    </a:cubicBezTo>
                    <a:cubicBezTo>
                      <a:pt x="877645" y="2544070"/>
                      <a:pt x="456260" y="2302456"/>
                      <a:pt x="228130" y="1908680"/>
                    </a:cubicBezTo>
                    <a:cubicBezTo>
                      <a:pt x="0" y="1514905"/>
                      <a:pt x="0" y="1029165"/>
                      <a:pt x="228130" y="635390"/>
                    </a:cubicBezTo>
                    <a:cubicBezTo>
                      <a:pt x="456260" y="241614"/>
                      <a:pt x="877645" y="0"/>
                      <a:pt x="1332725" y="2035"/>
                    </a:cubicBezTo>
                    <a:lnTo>
                      <a:pt x="1332725" y="179835"/>
                    </a:lnTo>
                    <a:cubicBezTo>
                      <a:pt x="941356" y="178085"/>
                      <a:pt x="578965" y="385873"/>
                      <a:pt x="382773" y="724520"/>
                    </a:cubicBezTo>
                    <a:cubicBezTo>
                      <a:pt x="186582" y="1063167"/>
                      <a:pt x="186582" y="1480903"/>
                      <a:pt x="382773" y="1819550"/>
                    </a:cubicBezTo>
                    <a:cubicBezTo>
                      <a:pt x="578965" y="2158197"/>
                      <a:pt x="941356" y="2365985"/>
                      <a:pt x="1332725" y="2364235"/>
                    </a:cubicBezTo>
                    <a:cubicBezTo>
                      <a:pt x="1724094" y="2365985"/>
                      <a:pt x="2086485" y="2158197"/>
                      <a:pt x="2282677" y="1819550"/>
                    </a:cubicBezTo>
                    <a:cubicBezTo>
                      <a:pt x="2478868" y="1480903"/>
                      <a:pt x="2478868" y="1063167"/>
                      <a:pt x="2282677" y="724520"/>
                    </a:cubicBezTo>
                    <a:cubicBezTo>
                      <a:pt x="2086485" y="385873"/>
                      <a:pt x="1724094" y="178085"/>
                      <a:pt x="1332725" y="179835"/>
                    </a:cubicBezTo>
                    <a:close/>
                  </a:path>
                </a:pathLst>
              </a:custGeom>
              <a:solidFill>
                <a:srgbClr val="DFDFDF"/>
              </a:solidFill>
            </p:spPr>
          </p:sp>
          <p:sp>
            <p:nvSpPr>
              <p:cNvPr id="18" name="Freeform 18"/>
              <p:cNvSpPr/>
              <p:nvPr/>
            </p:nvSpPr>
            <p:spPr>
              <a:xfrm>
                <a:off x="-134635" y="1063"/>
                <a:ext cx="2737860" cy="2664244"/>
              </a:xfrm>
              <a:custGeom>
                <a:avLst/>
                <a:gdLst/>
                <a:ahLst/>
                <a:cxnLst/>
                <a:rect l="l" t="t" r="r" b="b"/>
                <a:pathLst>
                  <a:path w="2737860" h="2664244">
                    <a:moveTo>
                      <a:pt x="1500226" y="2540"/>
                    </a:moveTo>
                    <a:cubicBezTo>
                      <a:pt x="2105154" y="48201"/>
                      <a:pt x="2593324" y="515318"/>
                      <a:pt x="2665592" y="1117647"/>
                    </a:cubicBezTo>
                    <a:cubicBezTo>
                      <a:pt x="2737859" y="1719976"/>
                      <a:pt x="2374044" y="2289314"/>
                      <a:pt x="1797087" y="2476779"/>
                    </a:cubicBezTo>
                    <a:cubicBezTo>
                      <a:pt x="1220130" y="2664243"/>
                      <a:pt x="591148" y="2417484"/>
                      <a:pt x="295574" y="1887712"/>
                    </a:cubicBezTo>
                    <a:cubicBezTo>
                      <a:pt x="0" y="1357940"/>
                      <a:pt x="120373" y="693096"/>
                      <a:pt x="582930" y="300587"/>
                    </a:cubicBezTo>
                    <a:cubicBezTo>
                      <a:pt x="607127" y="279868"/>
                      <a:pt x="640561" y="273679"/>
                      <a:pt x="670572" y="284364"/>
                    </a:cubicBezTo>
                    <a:cubicBezTo>
                      <a:pt x="700582" y="295049"/>
                      <a:pt x="722582" y="320974"/>
                      <a:pt x="728240" y="352324"/>
                    </a:cubicBezTo>
                    <a:cubicBezTo>
                      <a:pt x="733898" y="383673"/>
                      <a:pt x="722350" y="415654"/>
                      <a:pt x="697969" y="436156"/>
                    </a:cubicBezTo>
                    <a:cubicBezTo>
                      <a:pt x="300170" y="773714"/>
                      <a:pt x="196649" y="1345480"/>
                      <a:pt x="450842" y="1801084"/>
                    </a:cubicBezTo>
                    <a:cubicBezTo>
                      <a:pt x="705036" y="2256688"/>
                      <a:pt x="1245960" y="2468901"/>
                      <a:pt x="1742143" y="2307681"/>
                    </a:cubicBezTo>
                    <a:cubicBezTo>
                      <a:pt x="2238326" y="2146461"/>
                      <a:pt x="2551208" y="1656830"/>
                      <a:pt x="2489058" y="1138828"/>
                    </a:cubicBezTo>
                    <a:cubicBezTo>
                      <a:pt x="2426907" y="620825"/>
                      <a:pt x="2007081" y="219104"/>
                      <a:pt x="1486844" y="179835"/>
                    </a:cubicBezTo>
                    <a:cubicBezTo>
                      <a:pt x="1455068" y="177580"/>
                      <a:pt x="1426927" y="158494"/>
                      <a:pt x="1413078" y="129806"/>
                    </a:cubicBezTo>
                    <a:cubicBezTo>
                      <a:pt x="1399229" y="101118"/>
                      <a:pt x="1401789" y="67213"/>
                      <a:pt x="1419787" y="40929"/>
                    </a:cubicBezTo>
                    <a:cubicBezTo>
                      <a:pt x="1437785" y="14645"/>
                      <a:pt x="1468472" y="0"/>
                      <a:pt x="1500226" y="2540"/>
                    </a:cubicBezTo>
                    <a:close/>
                  </a:path>
                </a:pathLst>
              </a:custGeom>
              <a:solidFill>
                <a:srgbClr val="F3BE66"/>
              </a:solidFill>
            </p:spPr>
          </p:sp>
        </p:grpSp>
      </p:grpSp>
      <p:grpSp>
        <p:nvGrpSpPr>
          <p:cNvPr id="19" name="Group 19"/>
          <p:cNvGrpSpPr/>
          <p:nvPr/>
        </p:nvGrpSpPr>
        <p:grpSpPr>
          <a:xfrm>
            <a:off x="9144000" y="6128457"/>
            <a:ext cx="789028" cy="793543"/>
            <a:chOff x="0" y="0"/>
            <a:chExt cx="6350000" cy="6350000"/>
          </a:xfrm>
        </p:grpSpPr>
        <p:sp>
          <p:nvSpPr>
            <p:cNvPr id="20" name="Freeform 20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A6742"/>
            </a:solidFill>
          </p:spPr>
        </p:sp>
      </p:grpSp>
      <p:pic>
        <p:nvPicPr>
          <p:cNvPr id="21" name="Picture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-2901965">
            <a:off x="763855" y="718444"/>
            <a:ext cx="179287" cy="179287"/>
          </a:xfrm>
          <a:prstGeom prst="rect">
            <a:avLst/>
          </a:prstGeom>
        </p:spPr>
      </p:pic>
      <p:grpSp>
        <p:nvGrpSpPr>
          <p:cNvPr id="22" name="Group 22"/>
          <p:cNvGrpSpPr>
            <a:grpSpLocks noChangeAspect="1"/>
          </p:cNvGrpSpPr>
          <p:nvPr/>
        </p:nvGrpSpPr>
        <p:grpSpPr>
          <a:xfrm rot="8098501">
            <a:off x="716074" y="779502"/>
            <a:ext cx="460369" cy="242529"/>
            <a:chOff x="0" y="0"/>
            <a:chExt cx="1610360" cy="848360"/>
          </a:xfrm>
        </p:grpSpPr>
        <p:sp>
          <p:nvSpPr>
            <p:cNvPr id="23" name="Freeform 23"/>
            <p:cNvSpPr/>
            <p:nvPr/>
          </p:nvSpPr>
          <p:spPr>
            <a:xfrm>
              <a:off x="-31750" y="0"/>
              <a:ext cx="1675130" cy="880110"/>
            </a:xfrm>
            <a:custGeom>
              <a:avLst/>
              <a:gdLst/>
              <a:ahLst/>
              <a:cxnLst/>
              <a:rect l="l" t="t" r="r" b="b"/>
              <a:pathLst>
                <a:path w="1675130" h="880110">
                  <a:moveTo>
                    <a:pt x="266700" y="848360"/>
                  </a:moveTo>
                  <a:cubicBezTo>
                    <a:pt x="236220" y="848360"/>
                    <a:pt x="205740" y="842010"/>
                    <a:pt x="175260" y="829310"/>
                  </a:cubicBezTo>
                  <a:cubicBezTo>
                    <a:pt x="55880" y="778510"/>
                    <a:pt x="0" y="641350"/>
                    <a:pt x="50800" y="521970"/>
                  </a:cubicBezTo>
                  <a:cubicBezTo>
                    <a:pt x="184150" y="204470"/>
                    <a:pt x="492760" y="0"/>
                    <a:pt x="836930" y="0"/>
                  </a:cubicBezTo>
                  <a:cubicBezTo>
                    <a:pt x="1181100" y="0"/>
                    <a:pt x="1489710" y="204470"/>
                    <a:pt x="1624330" y="521970"/>
                  </a:cubicBezTo>
                  <a:cubicBezTo>
                    <a:pt x="1675130" y="641350"/>
                    <a:pt x="1619250" y="779780"/>
                    <a:pt x="1499870" y="829310"/>
                  </a:cubicBezTo>
                  <a:cubicBezTo>
                    <a:pt x="1380490" y="880110"/>
                    <a:pt x="1242060" y="824230"/>
                    <a:pt x="1192530" y="704850"/>
                  </a:cubicBezTo>
                  <a:cubicBezTo>
                    <a:pt x="1131570" y="562610"/>
                    <a:pt x="991870" y="469900"/>
                    <a:pt x="836930" y="469900"/>
                  </a:cubicBezTo>
                  <a:cubicBezTo>
                    <a:pt x="681990" y="469900"/>
                    <a:pt x="543560" y="562610"/>
                    <a:pt x="482600" y="704850"/>
                  </a:cubicBezTo>
                  <a:cubicBezTo>
                    <a:pt x="445770" y="793750"/>
                    <a:pt x="358140" y="848360"/>
                    <a:pt x="266700" y="848360"/>
                  </a:cubicBezTo>
                  <a:close/>
                </a:path>
              </a:pathLst>
            </a:custGeom>
            <a:solidFill>
              <a:srgbClr val="FA6742"/>
            </a:solidFill>
          </p:spPr>
        </p:sp>
      </p:grpSp>
      <p:pic>
        <p:nvPicPr>
          <p:cNvPr id="24" name="Picture 24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3131807" y="4931093"/>
            <a:ext cx="4322028" cy="5255384"/>
          </a:xfrm>
          <a:prstGeom prst="rect">
            <a:avLst/>
          </a:prstGeom>
        </p:spPr>
      </p:pic>
      <p:sp>
        <p:nvSpPr>
          <p:cNvPr id="25" name="TextBox 25"/>
          <p:cNvSpPr txBox="1"/>
          <p:nvPr/>
        </p:nvSpPr>
        <p:spPr>
          <a:xfrm>
            <a:off x="5882329" y="2314694"/>
            <a:ext cx="1715353" cy="16797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67"/>
              </a:lnSpc>
            </a:pPr>
            <a:r>
              <a:rPr lang="en-US" sz="1905">
                <a:solidFill>
                  <a:srgbClr val="FFFFFF"/>
                </a:solidFill>
                <a:latin typeface="Poppins"/>
              </a:rPr>
              <a:t>Good products always have good markets income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9207557" y="4011111"/>
            <a:ext cx="5686399" cy="12992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590"/>
              </a:lnSpc>
              <a:spcBef>
                <a:spcPct val="0"/>
              </a:spcBef>
            </a:pPr>
            <a:r>
              <a:rPr lang="en-US" sz="7564">
                <a:solidFill>
                  <a:srgbClr val="FA6742"/>
                </a:solidFill>
                <a:latin typeface="Inter Bold"/>
              </a:rPr>
              <a:t>Extraction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9233014" y="2440825"/>
            <a:ext cx="4610304" cy="3685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56"/>
              </a:lnSpc>
            </a:pPr>
            <a:r>
              <a:rPr lang="en-US" sz="2256">
                <a:solidFill>
                  <a:srgbClr val="FA6742"/>
                </a:solidFill>
                <a:latin typeface="Inter Bold"/>
              </a:rPr>
              <a:t>1) OCR Table Extraction Project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9834252" y="7203380"/>
            <a:ext cx="1485202" cy="6269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77"/>
              </a:lnSpc>
            </a:pPr>
            <a:r>
              <a:rPr lang="en-US" sz="3905">
                <a:solidFill>
                  <a:srgbClr val="595959"/>
                </a:solidFill>
                <a:latin typeface="Archivo Black Bold"/>
              </a:rPr>
              <a:t>&lt;90%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9242775" y="6172991"/>
            <a:ext cx="591477" cy="6174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17"/>
              </a:lnSpc>
            </a:pPr>
            <a:r>
              <a:rPr lang="en-US" sz="3441">
                <a:solidFill>
                  <a:srgbClr val="FFFFFF"/>
                </a:solidFill>
                <a:latin typeface="Poppins"/>
              </a:rPr>
              <a:t>+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2525247" y="6496654"/>
            <a:ext cx="4610304" cy="3685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56"/>
              </a:lnSpc>
            </a:pPr>
            <a:r>
              <a:rPr lang="en-US" sz="2256">
                <a:solidFill>
                  <a:srgbClr val="FA6742"/>
                </a:solidFill>
                <a:latin typeface="Inter Bold"/>
              </a:rPr>
              <a:t>Accuracy Rate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2201562" y="7065203"/>
            <a:ext cx="4734053" cy="1416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000000"/>
                </a:solidFill>
                <a:latin typeface="Poppins"/>
              </a:rPr>
              <a:t>Using Camelot library &amp; pypdf2 to extract tables from given pdf with high accuracy rate fo company purposes 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321459" y="702945"/>
            <a:ext cx="2851622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F0E0C"/>
                </a:solidFill>
                <a:latin typeface="Inter"/>
              </a:rPr>
              <a:t>VIZUAMATIX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 rot="-314525">
            <a:off x="2139141" y="3897305"/>
            <a:ext cx="2536435" cy="5461982"/>
            <a:chOff x="0" y="0"/>
            <a:chExt cx="2948813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948813" cy="6350000"/>
            </a:xfrm>
            <a:custGeom>
              <a:avLst/>
              <a:gdLst/>
              <a:ahLst/>
              <a:cxnLst/>
              <a:rect l="l" t="t" r="r" b="b"/>
              <a:pathLst>
                <a:path w="2948813" h="6350000">
                  <a:moveTo>
                    <a:pt x="2948813" y="1474470"/>
                  </a:moveTo>
                  <a:lnTo>
                    <a:pt x="2948813" y="4875530"/>
                  </a:lnTo>
                  <a:cubicBezTo>
                    <a:pt x="2948813" y="5689854"/>
                    <a:pt x="2288667" y="6350000"/>
                    <a:pt x="1474343" y="6350000"/>
                  </a:cubicBezTo>
                  <a:lnTo>
                    <a:pt x="1474343" y="6350000"/>
                  </a:lnTo>
                  <a:cubicBezTo>
                    <a:pt x="660146" y="6350000"/>
                    <a:pt x="0" y="5689854"/>
                    <a:pt x="0" y="4875530"/>
                  </a:cubicBezTo>
                  <a:lnTo>
                    <a:pt x="0" y="1474470"/>
                  </a:lnTo>
                  <a:cubicBezTo>
                    <a:pt x="0" y="660146"/>
                    <a:pt x="660146" y="0"/>
                    <a:pt x="1474470" y="0"/>
                  </a:cubicBezTo>
                  <a:lnTo>
                    <a:pt x="1474470" y="0"/>
                  </a:lnTo>
                  <a:cubicBezTo>
                    <a:pt x="2288667" y="0"/>
                    <a:pt x="2948813" y="660146"/>
                    <a:pt x="2948813" y="1474470"/>
                  </a:cubicBezTo>
                  <a:close/>
                </a:path>
              </a:pathLst>
            </a:custGeom>
            <a:blipFill>
              <a:blip r:embed="rId2"/>
              <a:stretch>
                <a:fillRect l="-153437" r="-69573"/>
              </a:stretch>
            </a:blip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 rot="-314525">
            <a:off x="4751644" y="2132990"/>
            <a:ext cx="2536435" cy="5461982"/>
            <a:chOff x="0" y="0"/>
            <a:chExt cx="2948813" cy="6350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948813" cy="6350000"/>
            </a:xfrm>
            <a:custGeom>
              <a:avLst/>
              <a:gdLst/>
              <a:ahLst/>
              <a:cxnLst/>
              <a:rect l="l" t="t" r="r" b="b"/>
              <a:pathLst>
                <a:path w="2948813" h="6350000">
                  <a:moveTo>
                    <a:pt x="2948813" y="1474470"/>
                  </a:moveTo>
                  <a:lnTo>
                    <a:pt x="2948813" y="4875530"/>
                  </a:lnTo>
                  <a:cubicBezTo>
                    <a:pt x="2948813" y="5689854"/>
                    <a:pt x="2288667" y="6350000"/>
                    <a:pt x="1474343" y="6350000"/>
                  </a:cubicBezTo>
                  <a:lnTo>
                    <a:pt x="1474343" y="6350000"/>
                  </a:lnTo>
                  <a:cubicBezTo>
                    <a:pt x="660146" y="6350000"/>
                    <a:pt x="0" y="5689854"/>
                    <a:pt x="0" y="4875530"/>
                  </a:cubicBezTo>
                  <a:lnTo>
                    <a:pt x="0" y="1474470"/>
                  </a:lnTo>
                  <a:cubicBezTo>
                    <a:pt x="0" y="660146"/>
                    <a:pt x="660146" y="0"/>
                    <a:pt x="1474470" y="0"/>
                  </a:cubicBezTo>
                  <a:lnTo>
                    <a:pt x="1474470" y="0"/>
                  </a:lnTo>
                  <a:cubicBezTo>
                    <a:pt x="2288667" y="0"/>
                    <a:pt x="2948813" y="660146"/>
                    <a:pt x="2948813" y="1474470"/>
                  </a:cubicBezTo>
                  <a:close/>
                </a:path>
              </a:pathLst>
            </a:custGeom>
            <a:blipFill>
              <a:blip r:embed="rId3"/>
              <a:stretch>
                <a:fillRect l="-184044" t="-4620" r="-81339" b="-8639"/>
              </a:stretch>
            </a:blip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3091879">
            <a:off x="5220573" y="7839092"/>
            <a:ext cx="332318" cy="332318"/>
          </a:xfrm>
          <a:prstGeom prst="rect">
            <a:avLst/>
          </a:prstGeom>
        </p:spPr>
      </p:pic>
      <p:grpSp>
        <p:nvGrpSpPr>
          <p:cNvPr id="7" name="Group 7"/>
          <p:cNvGrpSpPr>
            <a:grpSpLocks noChangeAspect="1"/>
          </p:cNvGrpSpPr>
          <p:nvPr/>
        </p:nvGrpSpPr>
        <p:grpSpPr>
          <a:xfrm rot="7908588">
            <a:off x="5141230" y="7942511"/>
            <a:ext cx="853319" cy="449540"/>
            <a:chOff x="0" y="0"/>
            <a:chExt cx="1610360" cy="848360"/>
          </a:xfrm>
        </p:grpSpPr>
        <p:sp>
          <p:nvSpPr>
            <p:cNvPr id="8" name="Freeform 8"/>
            <p:cNvSpPr/>
            <p:nvPr/>
          </p:nvSpPr>
          <p:spPr>
            <a:xfrm>
              <a:off x="-31750" y="0"/>
              <a:ext cx="1675130" cy="880110"/>
            </a:xfrm>
            <a:custGeom>
              <a:avLst/>
              <a:gdLst/>
              <a:ahLst/>
              <a:cxnLst/>
              <a:rect l="l" t="t" r="r" b="b"/>
              <a:pathLst>
                <a:path w="1675130" h="880110">
                  <a:moveTo>
                    <a:pt x="266700" y="848360"/>
                  </a:moveTo>
                  <a:cubicBezTo>
                    <a:pt x="236220" y="848360"/>
                    <a:pt x="205740" y="842010"/>
                    <a:pt x="175260" y="829310"/>
                  </a:cubicBezTo>
                  <a:cubicBezTo>
                    <a:pt x="55880" y="778510"/>
                    <a:pt x="0" y="641350"/>
                    <a:pt x="50800" y="521970"/>
                  </a:cubicBezTo>
                  <a:cubicBezTo>
                    <a:pt x="184150" y="204470"/>
                    <a:pt x="492760" y="0"/>
                    <a:pt x="836930" y="0"/>
                  </a:cubicBezTo>
                  <a:cubicBezTo>
                    <a:pt x="1181100" y="0"/>
                    <a:pt x="1489710" y="204470"/>
                    <a:pt x="1624330" y="521970"/>
                  </a:cubicBezTo>
                  <a:cubicBezTo>
                    <a:pt x="1675130" y="641350"/>
                    <a:pt x="1619250" y="779780"/>
                    <a:pt x="1499870" y="829310"/>
                  </a:cubicBezTo>
                  <a:cubicBezTo>
                    <a:pt x="1380490" y="880110"/>
                    <a:pt x="1242060" y="824230"/>
                    <a:pt x="1192530" y="704850"/>
                  </a:cubicBezTo>
                  <a:cubicBezTo>
                    <a:pt x="1131570" y="562610"/>
                    <a:pt x="991870" y="469900"/>
                    <a:pt x="836930" y="469900"/>
                  </a:cubicBezTo>
                  <a:cubicBezTo>
                    <a:pt x="681990" y="469900"/>
                    <a:pt x="543560" y="562610"/>
                    <a:pt x="482600" y="704850"/>
                  </a:cubicBezTo>
                  <a:cubicBezTo>
                    <a:pt x="445770" y="793750"/>
                    <a:pt x="358140" y="848360"/>
                    <a:pt x="266700" y="848360"/>
                  </a:cubicBezTo>
                  <a:close/>
                </a:path>
              </a:pathLst>
            </a:custGeom>
            <a:solidFill>
              <a:srgbClr val="FA6742"/>
            </a:solidFill>
          </p:spPr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7708120">
            <a:off x="3826705" y="3116198"/>
            <a:ext cx="332318" cy="332318"/>
          </a:xfrm>
          <a:prstGeom prst="rect">
            <a:avLst/>
          </a:prstGeom>
        </p:spPr>
      </p:pic>
      <p:grpSp>
        <p:nvGrpSpPr>
          <p:cNvPr id="10" name="Group 10"/>
          <p:cNvGrpSpPr>
            <a:grpSpLocks noChangeAspect="1"/>
          </p:cNvGrpSpPr>
          <p:nvPr/>
        </p:nvGrpSpPr>
        <p:grpSpPr>
          <a:xfrm rot="-2891411">
            <a:off x="3385046" y="2895557"/>
            <a:ext cx="853319" cy="449540"/>
            <a:chOff x="0" y="0"/>
            <a:chExt cx="1610360" cy="848360"/>
          </a:xfrm>
        </p:grpSpPr>
        <p:sp>
          <p:nvSpPr>
            <p:cNvPr id="11" name="Freeform 11"/>
            <p:cNvSpPr/>
            <p:nvPr/>
          </p:nvSpPr>
          <p:spPr>
            <a:xfrm>
              <a:off x="-31750" y="0"/>
              <a:ext cx="1675130" cy="880110"/>
            </a:xfrm>
            <a:custGeom>
              <a:avLst/>
              <a:gdLst/>
              <a:ahLst/>
              <a:cxnLst/>
              <a:rect l="l" t="t" r="r" b="b"/>
              <a:pathLst>
                <a:path w="1675130" h="880110">
                  <a:moveTo>
                    <a:pt x="266700" y="848360"/>
                  </a:moveTo>
                  <a:cubicBezTo>
                    <a:pt x="236220" y="848360"/>
                    <a:pt x="205740" y="842010"/>
                    <a:pt x="175260" y="829310"/>
                  </a:cubicBezTo>
                  <a:cubicBezTo>
                    <a:pt x="55880" y="778510"/>
                    <a:pt x="0" y="641350"/>
                    <a:pt x="50800" y="521970"/>
                  </a:cubicBezTo>
                  <a:cubicBezTo>
                    <a:pt x="184150" y="204470"/>
                    <a:pt x="492760" y="0"/>
                    <a:pt x="836930" y="0"/>
                  </a:cubicBezTo>
                  <a:cubicBezTo>
                    <a:pt x="1181100" y="0"/>
                    <a:pt x="1489710" y="204470"/>
                    <a:pt x="1624330" y="521970"/>
                  </a:cubicBezTo>
                  <a:cubicBezTo>
                    <a:pt x="1675130" y="641350"/>
                    <a:pt x="1619250" y="779780"/>
                    <a:pt x="1499870" y="829310"/>
                  </a:cubicBezTo>
                  <a:cubicBezTo>
                    <a:pt x="1380490" y="880110"/>
                    <a:pt x="1242060" y="824230"/>
                    <a:pt x="1192530" y="704850"/>
                  </a:cubicBezTo>
                  <a:cubicBezTo>
                    <a:pt x="1131570" y="562610"/>
                    <a:pt x="991870" y="469900"/>
                    <a:pt x="836930" y="469900"/>
                  </a:cubicBezTo>
                  <a:cubicBezTo>
                    <a:pt x="681990" y="469900"/>
                    <a:pt x="543560" y="562610"/>
                    <a:pt x="482600" y="704850"/>
                  </a:cubicBezTo>
                  <a:cubicBezTo>
                    <a:pt x="445770" y="793750"/>
                    <a:pt x="358140" y="848360"/>
                    <a:pt x="266700" y="848360"/>
                  </a:cubicBezTo>
                  <a:close/>
                </a:path>
              </a:pathLst>
            </a:custGeom>
            <a:solidFill>
              <a:srgbClr val="FA6742"/>
            </a:solidFill>
          </p:spPr>
        </p:sp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6">
            <a:alphaModFix amt="16000"/>
          </a:blip>
          <a:srcRect b="28635"/>
          <a:stretch>
            <a:fillRect/>
          </a:stretch>
        </p:blipFill>
        <p:spPr>
          <a:xfrm>
            <a:off x="6473403" y="6379903"/>
            <a:ext cx="2960341" cy="921630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>
            <a:off x="8856759" y="7298539"/>
            <a:ext cx="639175" cy="639175"/>
            <a:chOff x="0" y="0"/>
            <a:chExt cx="6350000" cy="6350000"/>
          </a:xfrm>
        </p:grpSpPr>
        <p:sp>
          <p:nvSpPr>
            <p:cNvPr id="14" name="Freeform 14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A6742"/>
            </a:solidFill>
          </p:spPr>
        </p:sp>
      </p:grpSp>
      <p:sp>
        <p:nvSpPr>
          <p:cNvPr id="15" name="TextBox 15"/>
          <p:cNvSpPr txBox="1"/>
          <p:nvPr/>
        </p:nvSpPr>
        <p:spPr>
          <a:xfrm>
            <a:off x="9144000" y="1952216"/>
            <a:ext cx="9683301" cy="27518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074"/>
              </a:lnSpc>
            </a:pPr>
            <a:r>
              <a:rPr lang="en-US" sz="7910">
                <a:solidFill>
                  <a:srgbClr val="000000"/>
                </a:solidFill>
                <a:latin typeface="Inter Bold"/>
              </a:rPr>
              <a:t>Financial </a:t>
            </a:r>
          </a:p>
          <a:p>
            <a:pPr>
              <a:lnSpc>
                <a:spcPts val="11074"/>
              </a:lnSpc>
              <a:spcBef>
                <a:spcPct val="0"/>
              </a:spcBef>
            </a:pPr>
            <a:endParaRPr lang="en-US" sz="7910">
              <a:solidFill>
                <a:srgbClr val="000000"/>
              </a:solidFill>
              <a:latin typeface="Inter Bold"/>
            </a:endParaRP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2308120">
            <a:off x="13630377" y="-5822790"/>
            <a:ext cx="7996264" cy="7996264"/>
          </a:xfrm>
          <a:prstGeom prst="rect">
            <a:avLst/>
          </a:prstGeom>
        </p:spPr>
      </p:pic>
      <p:grpSp>
        <p:nvGrpSpPr>
          <p:cNvPr id="17" name="Group 17"/>
          <p:cNvGrpSpPr>
            <a:grpSpLocks noChangeAspect="1"/>
          </p:cNvGrpSpPr>
          <p:nvPr/>
        </p:nvGrpSpPr>
        <p:grpSpPr>
          <a:xfrm rot="5214754">
            <a:off x="15603908" y="1057145"/>
            <a:ext cx="1630406" cy="1630406"/>
            <a:chOff x="0" y="0"/>
            <a:chExt cx="14400530" cy="1440053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4400530" cy="14399261"/>
            </a:xfrm>
            <a:custGeom>
              <a:avLst/>
              <a:gdLst/>
              <a:ahLst/>
              <a:cxnLst/>
              <a:rect l="l" t="t" r="r" b="b"/>
              <a:pathLst>
                <a:path w="14400530" h="14399261">
                  <a:moveTo>
                    <a:pt x="7199630" y="0"/>
                  </a:moveTo>
                  <a:cubicBezTo>
                    <a:pt x="3223260" y="0"/>
                    <a:pt x="0" y="3223260"/>
                    <a:pt x="0" y="7199630"/>
                  </a:cubicBezTo>
                  <a:cubicBezTo>
                    <a:pt x="0" y="11176001"/>
                    <a:pt x="3223260" y="14399261"/>
                    <a:pt x="7199630" y="14399261"/>
                  </a:cubicBezTo>
                  <a:lnTo>
                    <a:pt x="14399261" y="14399261"/>
                  </a:lnTo>
                  <a:lnTo>
                    <a:pt x="14399261" y="7199630"/>
                  </a:lnTo>
                  <a:cubicBezTo>
                    <a:pt x="14400530" y="3223260"/>
                    <a:pt x="11176000" y="0"/>
                    <a:pt x="7199630" y="0"/>
                  </a:cubicBezTo>
                  <a:close/>
                </a:path>
              </a:pathLst>
            </a:custGeom>
            <a:solidFill>
              <a:srgbClr val="FA6742"/>
            </a:solidFill>
          </p:spPr>
        </p:sp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2901965">
            <a:off x="763855" y="718444"/>
            <a:ext cx="179287" cy="179287"/>
          </a:xfrm>
          <a:prstGeom prst="rect">
            <a:avLst/>
          </a:prstGeom>
        </p:spPr>
      </p:pic>
      <p:grpSp>
        <p:nvGrpSpPr>
          <p:cNvPr id="20" name="Group 20"/>
          <p:cNvGrpSpPr>
            <a:grpSpLocks noChangeAspect="1"/>
          </p:cNvGrpSpPr>
          <p:nvPr/>
        </p:nvGrpSpPr>
        <p:grpSpPr>
          <a:xfrm rot="8098501">
            <a:off x="716074" y="779502"/>
            <a:ext cx="460369" cy="242529"/>
            <a:chOff x="0" y="0"/>
            <a:chExt cx="1610360" cy="848360"/>
          </a:xfrm>
        </p:grpSpPr>
        <p:sp>
          <p:nvSpPr>
            <p:cNvPr id="21" name="Freeform 21"/>
            <p:cNvSpPr/>
            <p:nvPr/>
          </p:nvSpPr>
          <p:spPr>
            <a:xfrm>
              <a:off x="-31750" y="0"/>
              <a:ext cx="1675130" cy="880110"/>
            </a:xfrm>
            <a:custGeom>
              <a:avLst/>
              <a:gdLst/>
              <a:ahLst/>
              <a:cxnLst/>
              <a:rect l="l" t="t" r="r" b="b"/>
              <a:pathLst>
                <a:path w="1675130" h="880110">
                  <a:moveTo>
                    <a:pt x="266700" y="848360"/>
                  </a:moveTo>
                  <a:cubicBezTo>
                    <a:pt x="236220" y="848360"/>
                    <a:pt x="205740" y="842010"/>
                    <a:pt x="175260" y="829310"/>
                  </a:cubicBezTo>
                  <a:cubicBezTo>
                    <a:pt x="55880" y="778510"/>
                    <a:pt x="0" y="641350"/>
                    <a:pt x="50800" y="521970"/>
                  </a:cubicBezTo>
                  <a:cubicBezTo>
                    <a:pt x="184150" y="204470"/>
                    <a:pt x="492760" y="0"/>
                    <a:pt x="836930" y="0"/>
                  </a:cubicBezTo>
                  <a:cubicBezTo>
                    <a:pt x="1181100" y="0"/>
                    <a:pt x="1489710" y="204470"/>
                    <a:pt x="1624330" y="521970"/>
                  </a:cubicBezTo>
                  <a:cubicBezTo>
                    <a:pt x="1675130" y="641350"/>
                    <a:pt x="1619250" y="779780"/>
                    <a:pt x="1499870" y="829310"/>
                  </a:cubicBezTo>
                  <a:cubicBezTo>
                    <a:pt x="1380490" y="880110"/>
                    <a:pt x="1242060" y="824230"/>
                    <a:pt x="1192530" y="704850"/>
                  </a:cubicBezTo>
                  <a:cubicBezTo>
                    <a:pt x="1131570" y="562610"/>
                    <a:pt x="991870" y="469900"/>
                    <a:pt x="836930" y="469900"/>
                  </a:cubicBezTo>
                  <a:cubicBezTo>
                    <a:pt x="681990" y="469900"/>
                    <a:pt x="543560" y="562610"/>
                    <a:pt x="482600" y="704850"/>
                  </a:cubicBezTo>
                  <a:cubicBezTo>
                    <a:pt x="445770" y="793750"/>
                    <a:pt x="358140" y="848360"/>
                    <a:pt x="266700" y="848360"/>
                  </a:cubicBezTo>
                  <a:close/>
                </a:path>
              </a:pathLst>
            </a:custGeom>
            <a:solidFill>
              <a:srgbClr val="FA6742"/>
            </a:solidFill>
          </p:spPr>
        </p:sp>
      </p:grpSp>
      <p:pic>
        <p:nvPicPr>
          <p:cNvPr id="22" name="Picture 22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7732315" y="6053346"/>
            <a:ext cx="10262078" cy="3768734"/>
          </a:xfrm>
          <a:prstGeom prst="rect">
            <a:avLst/>
          </a:prstGeom>
        </p:spPr>
      </p:pic>
      <p:sp>
        <p:nvSpPr>
          <p:cNvPr id="23" name="TextBox 23"/>
          <p:cNvSpPr txBox="1"/>
          <p:nvPr/>
        </p:nvSpPr>
        <p:spPr>
          <a:xfrm>
            <a:off x="9144000" y="3151459"/>
            <a:ext cx="8484509" cy="1351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074"/>
              </a:lnSpc>
              <a:spcBef>
                <a:spcPct val="0"/>
              </a:spcBef>
            </a:pPr>
            <a:r>
              <a:rPr lang="en-US" sz="7910">
                <a:solidFill>
                  <a:srgbClr val="FA6742"/>
                </a:solidFill>
                <a:latin typeface="Inter Bold"/>
              </a:rPr>
              <a:t>Model Building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1063864" y="4732609"/>
            <a:ext cx="5355247" cy="1063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000000"/>
                </a:solidFill>
                <a:latin typeface="Poppins"/>
              </a:rPr>
              <a:t>In ECL Project with collaboration of our company partner</a:t>
            </a:r>
            <a:r>
              <a:rPr lang="en-US" sz="1999">
                <a:solidFill>
                  <a:srgbClr val="000000"/>
                </a:solidFill>
                <a:latin typeface="Poppins Bold"/>
              </a:rPr>
              <a:t> KPMG, </a:t>
            </a:r>
            <a:r>
              <a:rPr lang="en-US" sz="1999">
                <a:solidFill>
                  <a:srgbClr val="000000"/>
                </a:solidFill>
                <a:latin typeface="Poppins"/>
              </a:rPr>
              <a:t>We have implemented financial Models in Python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9169457" y="1275367"/>
            <a:ext cx="4610304" cy="7399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56"/>
              </a:lnSpc>
            </a:pPr>
            <a:r>
              <a:rPr lang="en-US" sz="2256">
                <a:solidFill>
                  <a:srgbClr val="FA6742"/>
                </a:solidFill>
                <a:latin typeface="Inter Bold"/>
              </a:rPr>
              <a:t>2) ECL Introduction Session and Model Building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8915078" y="7369396"/>
            <a:ext cx="522536" cy="440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55"/>
              </a:lnSpc>
            </a:pPr>
            <a:r>
              <a:rPr lang="en-US" sz="2539">
                <a:solidFill>
                  <a:srgbClr val="FFFFFF"/>
                </a:solidFill>
                <a:latin typeface="Inter"/>
              </a:rPr>
              <a:t>+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321459" y="702945"/>
            <a:ext cx="2851622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9D9D9D"/>
                </a:solidFill>
                <a:latin typeface="Inter"/>
              </a:rPr>
              <a:t>VIZUAMATIX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-896703" y="-219312"/>
            <a:ext cx="10735224" cy="10892212"/>
            <a:chOff x="0" y="0"/>
            <a:chExt cx="2952750" cy="2995930"/>
          </a:xfrm>
        </p:grpSpPr>
        <p:sp>
          <p:nvSpPr>
            <p:cNvPr id="3" name="Freeform 3"/>
            <p:cNvSpPr/>
            <p:nvPr/>
          </p:nvSpPr>
          <p:spPr>
            <a:xfrm>
              <a:off x="-2540" y="-5080"/>
              <a:ext cx="2962910" cy="3004820"/>
            </a:xfrm>
            <a:custGeom>
              <a:avLst/>
              <a:gdLst/>
              <a:ahLst/>
              <a:cxnLst/>
              <a:rect l="l" t="t" r="r" b="b"/>
              <a:pathLst>
                <a:path w="2962910" h="3004820">
                  <a:moveTo>
                    <a:pt x="2936240" y="16510"/>
                  </a:moveTo>
                  <a:lnTo>
                    <a:pt x="2926080" y="16510"/>
                  </a:lnTo>
                  <a:cubicBezTo>
                    <a:pt x="2684780" y="16510"/>
                    <a:pt x="2443480" y="19050"/>
                    <a:pt x="2203450" y="21590"/>
                  </a:cubicBezTo>
                  <a:cubicBezTo>
                    <a:pt x="1775460" y="26670"/>
                    <a:pt x="1346200" y="34290"/>
                    <a:pt x="918210" y="35560"/>
                  </a:cubicBezTo>
                  <a:cubicBezTo>
                    <a:pt x="751840" y="35560"/>
                    <a:pt x="585470" y="26670"/>
                    <a:pt x="419100" y="16510"/>
                  </a:cubicBezTo>
                  <a:cubicBezTo>
                    <a:pt x="281940" y="7620"/>
                    <a:pt x="142240" y="0"/>
                    <a:pt x="5080" y="10160"/>
                  </a:cubicBezTo>
                  <a:cubicBezTo>
                    <a:pt x="6350" y="210820"/>
                    <a:pt x="7620" y="411480"/>
                    <a:pt x="10160" y="610870"/>
                  </a:cubicBezTo>
                  <a:cubicBezTo>
                    <a:pt x="13970" y="1056640"/>
                    <a:pt x="20320" y="1502410"/>
                    <a:pt x="16510" y="1948180"/>
                  </a:cubicBezTo>
                  <a:cubicBezTo>
                    <a:pt x="15240" y="2169160"/>
                    <a:pt x="6350" y="2390140"/>
                    <a:pt x="2540" y="2611120"/>
                  </a:cubicBezTo>
                  <a:cubicBezTo>
                    <a:pt x="0" y="2730500"/>
                    <a:pt x="10160" y="2849880"/>
                    <a:pt x="17780" y="2967990"/>
                  </a:cubicBezTo>
                  <a:cubicBezTo>
                    <a:pt x="77470" y="2962910"/>
                    <a:pt x="138430" y="2966720"/>
                    <a:pt x="196850" y="2971800"/>
                  </a:cubicBezTo>
                  <a:cubicBezTo>
                    <a:pt x="287020" y="2979420"/>
                    <a:pt x="375920" y="2988310"/>
                    <a:pt x="466090" y="2992120"/>
                  </a:cubicBezTo>
                  <a:cubicBezTo>
                    <a:pt x="882650" y="3004820"/>
                    <a:pt x="1300480" y="2997200"/>
                    <a:pt x="1717040" y="2987040"/>
                  </a:cubicBezTo>
                  <a:cubicBezTo>
                    <a:pt x="2127250" y="2975610"/>
                    <a:pt x="2538730" y="2962910"/>
                    <a:pt x="2950210" y="2961640"/>
                  </a:cubicBezTo>
                  <a:cubicBezTo>
                    <a:pt x="2942590" y="2794000"/>
                    <a:pt x="2933700" y="2626360"/>
                    <a:pt x="2928620" y="2457450"/>
                  </a:cubicBezTo>
                  <a:cubicBezTo>
                    <a:pt x="2915920" y="2034540"/>
                    <a:pt x="2933700" y="1612900"/>
                    <a:pt x="2945130" y="1189990"/>
                  </a:cubicBezTo>
                  <a:cubicBezTo>
                    <a:pt x="2956560" y="800100"/>
                    <a:pt x="2962910" y="407670"/>
                    <a:pt x="2936240" y="16510"/>
                  </a:cubicBezTo>
                  <a:close/>
                </a:path>
              </a:pathLst>
            </a:custGeom>
            <a:blipFill>
              <a:blip r:embed="rId2"/>
              <a:stretch>
                <a:fillRect l="-26007" r="-26007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4889016" y="-4271046"/>
            <a:ext cx="19882767" cy="18995679"/>
            <a:chOff x="0" y="0"/>
            <a:chExt cx="1094257" cy="110617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095527" cy="1107440"/>
            </a:xfrm>
            <a:custGeom>
              <a:avLst/>
              <a:gdLst/>
              <a:ahLst/>
              <a:cxnLst/>
              <a:rect l="l" t="t" r="r" b="b"/>
              <a:pathLst>
                <a:path w="1095527" h="1107440">
                  <a:moveTo>
                    <a:pt x="1094257" y="0"/>
                  </a:moveTo>
                  <a:lnTo>
                    <a:pt x="553720" y="0"/>
                  </a:lnTo>
                  <a:cubicBezTo>
                    <a:pt x="247650" y="0"/>
                    <a:pt x="0" y="247650"/>
                    <a:pt x="0" y="553720"/>
                  </a:cubicBezTo>
                  <a:cubicBezTo>
                    <a:pt x="0" y="859790"/>
                    <a:pt x="247650" y="1107440"/>
                    <a:pt x="553720" y="1107440"/>
                  </a:cubicBezTo>
                  <a:lnTo>
                    <a:pt x="1095527" y="1107440"/>
                  </a:lnTo>
                  <a:lnTo>
                    <a:pt x="1095527" y="0"/>
                  </a:lnTo>
                  <a:close/>
                </a:path>
              </a:pathLst>
            </a:custGeom>
            <a:solidFill>
              <a:srgbClr val="F6F2EF"/>
            </a:solid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 rot="8401540">
            <a:off x="5176912" y="1620031"/>
            <a:ext cx="3126188" cy="3126188"/>
            <a:chOff x="0" y="0"/>
            <a:chExt cx="14400530" cy="1440053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4400530" cy="14399261"/>
            </a:xfrm>
            <a:custGeom>
              <a:avLst/>
              <a:gdLst/>
              <a:ahLst/>
              <a:cxnLst/>
              <a:rect l="l" t="t" r="r" b="b"/>
              <a:pathLst>
                <a:path w="14400530" h="14399261">
                  <a:moveTo>
                    <a:pt x="7199630" y="0"/>
                  </a:moveTo>
                  <a:cubicBezTo>
                    <a:pt x="3223260" y="0"/>
                    <a:pt x="0" y="3223260"/>
                    <a:pt x="0" y="7199630"/>
                  </a:cubicBezTo>
                  <a:cubicBezTo>
                    <a:pt x="0" y="11176001"/>
                    <a:pt x="3223260" y="14399261"/>
                    <a:pt x="7199630" y="14399261"/>
                  </a:cubicBezTo>
                  <a:lnTo>
                    <a:pt x="14399261" y="14399261"/>
                  </a:lnTo>
                  <a:lnTo>
                    <a:pt x="14399261" y="7199630"/>
                  </a:lnTo>
                  <a:cubicBezTo>
                    <a:pt x="14400530" y="3223260"/>
                    <a:pt x="11176000" y="0"/>
                    <a:pt x="7199630" y="0"/>
                  </a:cubicBezTo>
                  <a:close/>
                </a:path>
              </a:pathLst>
            </a:custGeom>
            <a:solidFill>
              <a:srgbClr val="FA6742"/>
            </a:solidFill>
          </p:spPr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-5400000">
            <a:off x="7453835" y="3896955"/>
            <a:ext cx="849264" cy="849264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9207557" y="1667959"/>
            <a:ext cx="6126251" cy="12992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590"/>
              </a:lnSpc>
              <a:spcBef>
                <a:spcPct val="0"/>
              </a:spcBef>
            </a:pPr>
            <a:r>
              <a:rPr lang="en-US" sz="7564">
                <a:solidFill>
                  <a:srgbClr val="000000"/>
                </a:solidFill>
                <a:latin typeface="Inter Bold"/>
              </a:rPr>
              <a:t>Database 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-7783263">
            <a:off x="14823223" y="1140752"/>
            <a:ext cx="2294564" cy="2294564"/>
          </a:xfrm>
          <a:prstGeom prst="rect">
            <a:avLst/>
          </a:prstGeom>
        </p:spPr>
      </p:pic>
      <p:grpSp>
        <p:nvGrpSpPr>
          <p:cNvPr id="11" name="Group 11"/>
          <p:cNvGrpSpPr>
            <a:grpSpLocks noChangeAspect="1"/>
          </p:cNvGrpSpPr>
          <p:nvPr/>
        </p:nvGrpSpPr>
        <p:grpSpPr>
          <a:xfrm rot="3016736">
            <a:off x="14313333" y="-334720"/>
            <a:ext cx="5891933" cy="3103952"/>
            <a:chOff x="0" y="0"/>
            <a:chExt cx="1610360" cy="848360"/>
          </a:xfrm>
        </p:grpSpPr>
        <p:sp>
          <p:nvSpPr>
            <p:cNvPr id="12" name="Freeform 12"/>
            <p:cNvSpPr/>
            <p:nvPr/>
          </p:nvSpPr>
          <p:spPr>
            <a:xfrm>
              <a:off x="-31750" y="0"/>
              <a:ext cx="1675130" cy="880110"/>
            </a:xfrm>
            <a:custGeom>
              <a:avLst/>
              <a:gdLst/>
              <a:ahLst/>
              <a:cxnLst/>
              <a:rect l="l" t="t" r="r" b="b"/>
              <a:pathLst>
                <a:path w="1675130" h="880110">
                  <a:moveTo>
                    <a:pt x="266700" y="848360"/>
                  </a:moveTo>
                  <a:cubicBezTo>
                    <a:pt x="236220" y="848360"/>
                    <a:pt x="205740" y="842010"/>
                    <a:pt x="175260" y="829310"/>
                  </a:cubicBezTo>
                  <a:cubicBezTo>
                    <a:pt x="55880" y="778510"/>
                    <a:pt x="0" y="641350"/>
                    <a:pt x="50800" y="521970"/>
                  </a:cubicBezTo>
                  <a:cubicBezTo>
                    <a:pt x="184150" y="204470"/>
                    <a:pt x="492760" y="0"/>
                    <a:pt x="836930" y="0"/>
                  </a:cubicBezTo>
                  <a:cubicBezTo>
                    <a:pt x="1181100" y="0"/>
                    <a:pt x="1489710" y="204470"/>
                    <a:pt x="1624330" y="521970"/>
                  </a:cubicBezTo>
                  <a:cubicBezTo>
                    <a:pt x="1675130" y="641350"/>
                    <a:pt x="1619250" y="779780"/>
                    <a:pt x="1499870" y="829310"/>
                  </a:cubicBezTo>
                  <a:cubicBezTo>
                    <a:pt x="1380490" y="880110"/>
                    <a:pt x="1242060" y="824230"/>
                    <a:pt x="1192530" y="704850"/>
                  </a:cubicBezTo>
                  <a:cubicBezTo>
                    <a:pt x="1131570" y="562610"/>
                    <a:pt x="991870" y="469900"/>
                    <a:pt x="836930" y="469900"/>
                  </a:cubicBezTo>
                  <a:cubicBezTo>
                    <a:pt x="681990" y="469900"/>
                    <a:pt x="543560" y="562610"/>
                    <a:pt x="482600" y="704850"/>
                  </a:cubicBezTo>
                  <a:cubicBezTo>
                    <a:pt x="445770" y="793750"/>
                    <a:pt x="358140" y="848360"/>
                    <a:pt x="266700" y="848360"/>
                  </a:cubicBezTo>
                  <a:close/>
                </a:path>
              </a:pathLst>
            </a:custGeom>
            <a:solidFill>
              <a:srgbClr val="FA6742"/>
            </a:solidFill>
          </p:spPr>
        </p:sp>
      </p:grpSp>
      <p:grpSp>
        <p:nvGrpSpPr>
          <p:cNvPr id="13" name="Group 13"/>
          <p:cNvGrpSpPr>
            <a:grpSpLocks noChangeAspect="1"/>
          </p:cNvGrpSpPr>
          <p:nvPr/>
        </p:nvGrpSpPr>
        <p:grpSpPr>
          <a:xfrm>
            <a:off x="9169457" y="4838213"/>
            <a:ext cx="2860655" cy="2860655"/>
            <a:chOff x="0" y="0"/>
            <a:chExt cx="1708150" cy="170815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708150" cy="1708150"/>
            </a:xfrm>
            <a:custGeom>
              <a:avLst/>
              <a:gdLst/>
              <a:ahLst/>
              <a:cxnLst/>
              <a:rect l="l" t="t" r="r" b="b"/>
              <a:pathLst>
                <a:path w="1708150" h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DFDFDF">
                <a:alpha val="30980"/>
              </a:srgbClr>
            </a:solidFill>
          </p:spPr>
        </p:sp>
      </p:grpSp>
      <p:grpSp>
        <p:nvGrpSpPr>
          <p:cNvPr id="15" name="Group 15"/>
          <p:cNvGrpSpPr/>
          <p:nvPr/>
        </p:nvGrpSpPr>
        <p:grpSpPr>
          <a:xfrm>
            <a:off x="9418104" y="5086859"/>
            <a:ext cx="2363362" cy="2363362"/>
            <a:chOff x="0" y="0"/>
            <a:chExt cx="3151149" cy="3151149"/>
          </a:xfrm>
        </p:grpSpPr>
        <p:grpSp>
          <p:nvGrpSpPr>
            <p:cNvPr id="16" name="Group 16"/>
            <p:cNvGrpSpPr>
              <a:grpSpLocks noChangeAspect="1"/>
            </p:cNvGrpSpPr>
            <p:nvPr/>
          </p:nvGrpSpPr>
          <p:grpSpPr>
            <a:xfrm>
              <a:off x="0" y="0"/>
              <a:ext cx="3151149" cy="3151149"/>
              <a:chOff x="0" y="0"/>
              <a:chExt cx="2540000" cy="25400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-62725" y="-2035"/>
                <a:ext cx="2665449" cy="2544070"/>
              </a:xfrm>
              <a:custGeom>
                <a:avLst/>
                <a:gdLst/>
                <a:ahLst/>
                <a:cxnLst/>
                <a:rect l="l" t="t" r="r" b="b"/>
                <a:pathLst>
                  <a:path w="2665449" h="2544070">
                    <a:moveTo>
                      <a:pt x="1332725" y="2035"/>
                    </a:moveTo>
                    <a:cubicBezTo>
                      <a:pt x="1787805" y="0"/>
                      <a:pt x="2209190" y="241614"/>
                      <a:pt x="2437320" y="635390"/>
                    </a:cubicBezTo>
                    <a:cubicBezTo>
                      <a:pt x="2665450" y="1029165"/>
                      <a:pt x="2665450" y="1514905"/>
                      <a:pt x="2437320" y="1908680"/>
                    </a:cubicBezTo>
                    <a:cubicBezTo>
                      <a:pt x="2209190" y="2302456"/>
                      <a:pt x="1787805" y="2544070"/>
                      <a:pt x="1332725" y="2542035"/>
                    </a:cubicBezTo>
                    <a:cubicBezTo>
                      <a:pt x="877645" y="2544070"/>
                      <a:pt x="456260" y="2302456"/>
                      <a:pt x="228130" y="1908680"/>
                    </a:cubicBezTo>
                    <a:cubicBezTo>
                      <a:pt x="0" y="1514905"/>
                      <a:pt x="0" y="1029165"/>
                      <a:pt x="228130" y="635390"/>
                    </a:cubicBezTo>
                    <a:cubicBezTo>
                      <a:pt x="456260" y="241614"/>
                      <a:pt x="877645" y="0"/>
                      <a:pt x="1332725" y="2035"/>
                    </a:cubicBezTo>
                    <a:lnTo>
                      <a:pt x="1332725" y="179835"/>
                    </a:lnTo>
                    <a:cubicBezTo>
                      <a:pt x="941356" y="178085"/>
                      <a:pt x="578965" y="385873"/>
                      <a:pt x="382773" y="724520"/>
                    </a:cubicBezTo>
                    <a:cubicBezTo>
                      <a:pt x="186582" y="1063167"/>
                      <a:pt x="186582" y="1480903"/>
                      <a:pt x="382773" y="1819550"/>
                    </a:cubicBezTo>
                    <a:cubicBezTo>
                      <a:pt x="578965" y="2158197"/>
                      <a:pt x="941356" y="2365985"/>
                      <a:pt x="1332725" y="2364235"/>
                    </a:cubicBezTo>
                    <a:cubicBezTo>
                      <a:pt x="1724094" y="2365985"/>
                      <a:pt x="2086485" y="2158197"/>
                      <a:pt x="2282677" y="1819550"/>
                    </a:cubicBezTo>
                    <a:cubicBezTo>
                      <a:pt x="2478868" y="1480903"/>
                      <a:pt x="2478868" y="1063167"/>
                      <a:pt x="2282677" y="724520"/>
                    </a:cubicBezTo>
                    <a:cubicBezTo>
                      <a:pt x="2086485" y="385873"/>
                      <a:pt x="1724094" y="178085"/>
                      <a:pt x="1332725" y="179835"/>
                    </a:cubicBezTo>
                    <a:close/>
                  </a:path>
                </a:pathLst>
              </a:custGeom>
              <a:solidFill>
                <a:srgbClr val="DFDFDF"/>
              </a:solidFill>
            </p:spPr>
          </p:sp>
          <p:sp>
            <p:nvSpPr>
              <p:cNvPr id="18" name="Freeform 18"/>
              <p:cNvSpPr/>
              <p:nvPr/>
            </p:nvSpPr>
            <p:spPr>
              <a:xfrm>
                <a:off x="-62725" y="-2035"/>
                <a:ext cx="2665449" cy="2544070"/>
              </a:xfrm>
              <a:custGeom>
                <a:avLst/>
                <a:gdLst/>
                <a:ahLst/>
                <a:cxnLst/>
                <a:rect l="l" t="t" r="r" b="b"/>
                <a:pathLst>
                  <a:path w="2665449" h="2544070">
                    <a:moveTo>
                      <a:pt x="1332725" y="2035"/>
                    </a:moveTo>
                    <a:cubicBezTo>
                      <a:pt x="1787805" y="0"/>
                      <a:pt x="2209190" y="241614"/>
                      <a:pt x="2437320" y="635390"/>
                    </a:cubicBezTo>
                    <a:cubicBezTo>
                      <a:pt x="2665450" y="1029165"/>
                      <a:pt x="2665450" y="1514905"/>
                      <a:pt x="2437320" y="1908680"/>
                    </a:cubicBezTo>
                    <a:cubicBezTo>
                      <a:pt x="2209190" y="2302456"/>
                      <a:pt x="1787805" y="2544070"/>
                      <a:pt x="1332725" y="2542035"/>
                    </a:cubicBezTo>
                    <a:cubicBezTo>
                      <a:pt x="877645" y="2544070"/>
                      <a:pt x="456260" y="2302456"/>
                      <a:pt x="228130" y="1908680"/>
                    </a:cubicBezTo>
                    <a:cubicBezTo>
                      <a:pt x="0" y="1514905"/>
                      <a:pt x="0" y="1029165"/>
                      <a:pt x="228130" y="635390"/>
                    </a:cubicBezTo>
                    <a:cubicBezTo>
                      <a:pt x="456260" y="241614"/>
                      <a:pt x="877645" y="0"/>
                      <a:pt x="1332725" y="2035"/>
                    </a:cubicBezTo>
                    <a:lnTo>
                      <a:pt x="1332725" y="179835"/>
                    </a:lnTo>
                    <a:cubicBezTo>
                      <a:pt x="941356" y="178085"/>
                      <a:pt x="578965" y="385873"/>
                      <a:pt x="382773" y="724520"/>
                    </a:cubicBezTo>
                    <a:cubicBezTo>
                      <a:pt x="186582" y="1063167"/>
                      <a:pt x="186582" y="1480903"/>
                      <a:pt x="382773" y="1819550"/>
                    </a:cubicBezTo>
                    <a:cubicBezTo>
                      <a:pt x="578965" y="2158197"/>
                      <a:pt x="941356" y="2365985"/>
                      <a:pt x="1332725" y="2364235"/>
                    </a:cubicBezTo>
                    <a:cubicBezTo>
                      <a:pt x="1724094" y="2365985"/>
                      <a:pt x="2086485" y="2158197"/>
                      <a:pt x="2282677" y="1819550"/>
                    </a:cubicBezTo>
                    <a:cubicBezTo>
                      <a:pt x="2478868" y="1480903"/>
                      <a:pt x="2478868" y="1063167"/>
                      <a:pt x="2282677" y="724520"/>
                    </a:cubicBezTo>
                    <a:cubicBezTo>
                      <a:pt x="2086485" y="385873"/>
                      <a:pt x="1724094" y="178085"/>
                      <a:pt x="1332725" y="179835"/>
                    </a:cubicBezTo>
                    <a:close/>
                  </a:path>
                </a:pathLst>
              </a:custGeom>
              <a:solidFill>
                <a:srgbClr val="F3BE66"/>
              </a:solidFill>
            </p:spPr>
          </p:sp>
        </p:grpSp>
      </p:grpSp>
      <p:grpSp>
        <p:nvGrpSpPr>
          <p:cNvPr id="19" name="Group 19"/>
          <p:cNvGrpSpPr/>
          <p:nvPr/>
        </p:nvGrpSpPr>
        <p:grpSpPr>
          <a:xfrm>
            <a:off x="9418104" y="6625858"/>
            <a:ext cx="789028" cy="793543"/>
            <a:chOff x="0" y="0"/>
            <a:chExt cx="6350000" cy="6350000"/>
          </a:xfrm>
        </p:grpSpPr>
        <p:sp>
          <p:nvSpPr>
            <p:cNvPr id="20" name="Freeform 20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A6742"/>
            </a:solidFill>
          </p:spPr>
        </p:sp>
      </p:grpSp>
      <p:pic>
        <p:nvPicPr>
          <p:cNvPr id="21" name="Picture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-2901965">
            <a:off x="763855" y="718444"/>
            <a:ext cx="179287" cy="179287"/>
          </a:xfrm>
          <a:prstGeom prst="rect">
            <a:avLst/>
          </a:prstGeom>
        </p:spPr>
      </p:pic>
      <p:grpSp>
        <p:nvGrpSpPr>
          <p:cNvPr id="22" name="Group 22"/>
          <p:cNvGrpSpPr>
            <a:grpSpLocks noChangeAspect="1"/>
          </p:cNvGrpSpPr>
          <p:nvPr/>
        </p:nvGrpSpPr>
        <p:grpSpPr>
          <a:xfrm rot="8098501">
            <a:off x="716074" y="779502"/>
            <a:ext cx="460369" cy="242529"/>
            <a:chOff x="0" y="0"/>
            <a:chExt cx="1610360" cy="848360"/>
          </a:xfrm>
        </p:grpSpPr>
        <p:sp>
          <p:nvSpPr>
            <p:cNvPr id="23" name="Freeform 23"/>
            <p:cNvSpPr/>
            <p:nvPr/>
          </p:nvSpPr>
          <p:spPr>
            <a:xfrm>
              <a:off x="-31750" y="0"/>
              <a:ext cx="1675130" cy="880110"/>
            </a:xfrm>
            <a:custGeom>
              <a:avLst/>
              <a:gdLst/>
              <a:ahLst/>
              <a:cxnLst/>
              <a:rect l="l" t="t" r="r" b="b"/>
              <a:pathLst>
                <a:path w="1675130" h="880110">
                  <a:moveTo>
                    <a:pt x="266700" y="848360"/>
                  </a:moveTo>
                  <a:cubicBezTo>
                    <a:pt x="236220" y="848360"/>
                    <a:pt x="205740" y="842010"/>
                    <a:pt x="175260" y="829310"/>
                  </a:cubicBezTo>
                  <a:cubicBezTo>
                    <a:pt x="55880" y="778510"/>
                    <a:pt x="0" y="641350"/>
                    <a:pt x="50800" y="521970"/>
                  </a:cubicBezTo>
                  <a:cubicBezTo>
                    <a:pt x="184150" y="204470"/>
                    <a:pt x="492760" y="0"/>
                    <a:pt x="836930" y="0"/>
                  </a:cubicBezTo>
                  <a:cubicBezTo>
                    <a:pt x="1181100" y="0"/>
                    <a:pt x="1489710" y="204470"/>
                    <a:pt x="1624330" y="521970"/>
                  </a:cubicBezTo>
                  <a:cubicBezTo>
                    <a:pt x="1675130" y="641350"/>
                    <a:pt x="1619250" y="779780"/>
                    <a:pt x="1499870" y="829310"/>
                  </a:cubicBezTo>
                  <a:cubicBezTo>
                    <a:pt x="1380490" y="880110"/>
                    <a:pt x="1242060" y="824230"/>
                    <a:pt x="1192530" y="704850"/>
                  </a:cubicBezTo>
                  <a:cubicBezTo>
                    <a:pt x="1131570" y="562610"/>
                    <a:pt x="991870" y="469900"/>
                    <a:pt x="836930" y="469900"/>
                  </a:cubicBezTo>
                  <a:cubicBezTo>
                    <a:pt x="681990" y="469900"/>
                    <a:pt x="543560" y="562610"/>
                    <a:pt x="482600" y="704850"/>
                  </a:cubicBezTo>
                  <a:cubicBezTo>
                    <a:pt x="445770" y="793750"/>
                    <a:pt x="358140" y="848360"/>
                    <a:pt x="266700" y="848360"/>
                  </a:cubicBezTo>
                  <a:close/>
                </a:path>
              </a:pathLst>
            </a:custGeom>
            <a:solidFill>
              <a:srgbClr val="FA6742"/>
            </a:solidFill>
          </p:spPr>
        </p:sp>
      </p:grpSp>
      <p:pic>
        <p:nvPicPr>
          <p:cNvPr id="24" name="Picture 24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595478" y="5613551"/>
            <a:ext cx="8377072" cy="4265283"/>
          </a:xfrm>
          <a:prstGeom prst="rect">
            <a:avLst/>
          </a:prstGeom>
        </p:spPr>
      </p:pic>
      <p:sp>
        <p:nvSpPr>
          <p:cNvPr id="25" name="TextBox 25"/>
          <p:cNvSpPr txBox="1"/>
          <p:nvPr/>
        </p:nvSpPr>
        <p:spPr>
          <a:xfrm>
            <a:off x="5326704" y="2217244"/>
            <a:ext cx="2826603" cy="16797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67"/>
              </a:lnSpc>
            </a:pPr>
            <a:r>
              <a:rPr lang="en-US" sz="1905">
                <a:solidFill>
                  <a:srgbClr val="FFFFFF"/>
                </a:solidFill>
                <a:latin typeface="Poppins"/>
              </a:rPr>
              <a:t>Database Query optimization is a very important aspect in software implementatio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9207557" y="2814770"/>
            <a:ext cx="7406191" cy="12992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590"/>
              </a:lnSpc>
              <a:spcBef>
                <a:spcPct val="0"/>
              </a:spcBef>
            </a:pPr>
            <a:r>
              <a:rPr lang="en-US" sz="7564">
                <a:solidFill>
                  <a:srgbClr val="FA6742"/>
                </a:solidFill>
                <a:latin typeface="Inter Bold"/>
              </a:rPr>
              <a:t>Manipulation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9233014" y="1150581"/>
            <a:ext cx="6409471" cy="7399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56"/>
              </a:lnSpc>
            </a:pPr>
            <a:r>
              <a:rPr lang="en-US" sz="2256">
                <a:solidFill>
                  <a:srgbClr val="FA6742"/>
                </a:solidFill>
                <a:latin typeface="Inter Bold"/>
              </a:rPr>
              <a:t>3) Database Query implementation for HUTCH Dashboard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9834252" y="5913135"/>
            <a:ext cx="1488706" cy="6269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77"/>
              </a:lnSpc>
            </a:pPr>
            <a:r>
              <a:rPr lang="en-US" sz="3905">
                <a:solidFill>
                  <a:srgbClr val="595959"/>
                </a:solidFill>
                <a:latin typeface="Archivo Black Bold"/>
              </a:rPr>
              <a:t>100%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9516879" y="6670392"/>
            <a:ext cx="591477" cy="6174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17"/>
              </a:lnSpc>
            </a:pPr>
            <a:r>
              <a:rPr lang="en-US" sz="3441">
                <a:solidFill>
                  <a:srgbClr val="FFFFFF"/>
                </a:solidFill>
                <a:latin typeface="Poppins"/>
              </a:rPr>
              <a:t>+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2525247" y="5206409"/>
            <a:ext cx="4610304" cy="3685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56"/>
              </a:lnSpc>
            </a:pPr>
            <a:r>
              <a:rPr lang="en-US" sz="2256">
                <a:solidFill>
                  <a:srgbClr val="FA6742"/>
                </a:solidFill>
                <a:latin typeface="Inter Bold"/>
              </a:rPr>
              <a:t>Subscriber Home Page Queries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2201562" y="5774958"/>
            <a:ext cx="4734053" cy="1063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000000"/>
                </a:solidFill>
                <a:latin typeface="Poppins"/>
              </a:rPr>
              <a:t>With my knowledge in postgresql and SQL queries, I am being able to develop and solve query problems in 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321459" y="702945"/>
            <a:ext cx="2851622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Inter"/>
              </a:rPr>
              <a:t>VIZUAMATIX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894930" y="2847166"/>
            <a:ext cx="9259937" cy="12992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590"/>
              </a:lnSpc>
              <a:spcBef>
                <a:spcPct val="0"/>
              </a:spcBef>
            </a:pPr>
            <a:r>
              <a:rPr lang="en-US" sz="7564">
                <a:solidFill>
                  <a:srgbClr val="000000"/>
                </a:solidFill>
                <a:latin typeface="Inter Bold"/>
              </a:rPr>
              <a:t>What I </a:t>
            </a:r>
          </a:p>
        </p:txBody>
      </p:sp>
      <p:grpSp>
        <p:nvGrpSpPr>
          <p:cNvPr id="3" name="Group 3"/>
          <p:cNvGrpSpPr>
            <a:grpSpLocks noChangeAspect="1"/>
          </p:cNvGrpSpPr>
          <p:nvPr/>
        </p:nvGrpSpPr>
        <p:grpSpPr>
          <a:xfrm rot="5400000">
            <a:off x="11578232" y="1331074"/>
            <a:ext cx="2851257" cy="2851257"/>
            <a:chOff x="0" y="0"/>
            <a:chExt cx="14400530" cy="1440053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4400530" cy="14399261"/>
            </a:xfrm>
            <a:custGeom>
              <a:avLst/>
              <a:gdLst/>
              <a:ahLst/>
              <a:cxnLst/>
              <a:rect l="l" t="t" r="r" b="b"/>
              <a:pathLst>
                <a:path w="14400530" h="14399261">
                  <a:moveTo>
                    <a:pt x="7199630" y="0"/>
                  </a:moveTo>
                  <a:cubicBezTo>
                    <a:pt x="3223260" y="0"/>
                    <a:pt x="0" y="3223260"/>
                    <a:pt x="0" y="7199630"/>
                  </a:cubicBezTo>
                  <a:cubicBezTo>
                    <a:pt x="0" y="11176001"/>
                    <a:pt x="3223260" y="14399261"/>
                    <a:pt x="7199630" y="14399261"/>
                  </a:cubicBezTo>
                  <a:lnTo>
                    <a:pt x="14399261" y="14399261"/>
                  </a:lnTo>
                  <a:lnTo>
                    <a:pt x="14399261" y="7199630"/>
                  </a:lnTo>
                  <a:cubicBezTo>
                    <a:pt x="14400530" y="3223260"/>
                    <a:pt x="11176000" y="0"/>
                    <a:pt x="7199630" y="0"/>
                  </a:cubicBezTo>
                  <a:close/>
                </a:path>
              </a:pathLst>
            </a:custGeom>
            <a:solidFill>
              <a:srgbClr val="FA6742"/>
            </a:solidFill>
          </p:spPr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5400000">
            <a:off x="13654913" y="3407755"/>
            <a:ext cx="774576" cy="774576"/>
          </a:xfrm>
          <a:prstGeom prst="rect">
            <a:avLst/>
          </a:prstGeom>
        </p:spPr>
      </p:pic>
      <p:grpSp>
        <p:nvGrpSpPr>
          <p:cNvPr id="6" name="Group 6"/>
          <p:cNvGrpSpPr>
            <a:grpSpLocks noChangeAspect="1"/>
          </p:cNvGrpSpPr>
          <p:nvPr/>
        </p:nvGrpSpPr>
        <p:grpSpPr>
          <a:xfrm rot="5400000">
            <a:off x="5351487" y="3327388"/>
            <a:ext cx="7537166" cy="16230600"/>
            <a:chOff x="0" y="0"/>
            <a:chExt cx="2948813" cy="6350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948813" cy="6350000"/>
            </a:xfrm>
            <a:custGeom>
              <a:avLst/>
              <a:gdLst/>
              <a:ahLst/>
              <a:cxnLst/>
              <a:rect l="l" t="t" r="r" b="b"/>
              <a:pathLst>
                <a:path w="2948813" h="6350000">
                  <a:moveTo>
                    <a:pt x="2948813" y="1474470"/>
                  </a:moveTo>
                  <a:lnTo>
                    <a:pt x="2948813" y="4875530"/>
                  </a:lnTo>
                  <a:cubicBezTo>
                    <a:pt x="2948813" y="5689854"/>
                    <a:pt x="2288667" y="6350000"/>
                    <a:pt x="1474343" y="6350000"/>
                  </a:cubicBezTo>
                  <a:lnTo>
                    <a:pt x="1474343" y="6350000"/>
                  </a:lnTo>
                  <a:cubicBezTo>
                    <a:pt x="660146" y="6350000"/>
                    <a:pt x="0" y="5689854"/>
                    <a:pt x="0" y="4875530"/>
                  </a:cubicBezTo>
                  <a:lnTo>
                    <a:pt x="0" y="1474470"/>
                  </a:lnTo>
                  <a:cubicBezTo>
                    <a:pt x="0" y="660146"/>
                    <a:pt x="660146" y="0"/>
                    <a:pt x="1474470" y="0"/>
                  </a:cubicBezTo>
                  <a:lnTo>
                    <a:pt x="1474470" y="0"/>
                  </a:lnTo>
                  <a:cubicBezTo>
                    <a:pt x="2288667" y="0"/>
                    <a:pt x="2948813" y="660146"/>
                    <a:pt x="2948813" y="1474470"/>
                  </a:cubicBezTo>
                  <a:close/>
                </a:path>
              </a:pathLst>
            </a:custGeom>
            <a:blipFill>
              <a:blip r:embed="rId4"/>
              <a:stretch>
                <a:fillRect l="-130214" t="10192" r="-86140" b="22902"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1894930" y="3993977"/>
            <a:ext cx="9683582" cy="12992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590"/>
              </a:lnSpc>
              <a:spcBef>
                <a:spcPct val="0"/>
              </a:spcBef>
            </a:pPr>
            <a:r>
              <a:rPr lang="en-US" sz="7564">
                <a:solidFill>
                  <a:srgbClr val="FA6742"/>
                </a:solidFill>
                <a:latin typeface="Inter Bold"/>
              </a:rPr>
              <a:t>Gain from the Work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920387" y="2423692"/>
            <a:ext cx="4610304" cy="3685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56"/>
              </a:lnSpc>
            </a:pPr>
            <a:r>
              <a:rPr lang="en-US" sz="2256">
                <a:solidFill>
                  <a:srgbClr val="FA6742"/>
                </a:solidFill>
                <a:latin typeface="Inter Bold"/>
              </a:rPr>
              <a:t>Data Analysis Work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221611" y="1969145"/>
            <a:ext cx="1564498" cy="15274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32"/>
              </a:lnSpc>
            </a:pPr>
            <a:r>
              <a:rPr lang="en-US" sz="1737">
                <a:solidFill>
                  <a:srgbClr val="FFFFFF"/>
                </a:solidFill>
                <a:latin typeface="Poppins"/>
              </a:rPr>
              <a:t>Good products always have good markets income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654913" y="3318465"/>
            <a:ext cx="779238" cy="8198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46"/>
              </a:lnSpc>
            </a:pPr>
            <a:r>
              <a:rPr lang="en-US" sz="4533">
                <a:solidFill>
                  <a:srgbClr val="FFFFFF"/>
                </a:solidFill>
                <a:latin typeface="Poppins"/>
              </a:rPr>
              <a:t>+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5">
            <a:alphaModFix amt="16000"/>
          </a:blip>
          <a:srcRect b="28635"/>
          <a:stretch>
            <a:fillRect/>
          </a:stretch>
        </p:blipFill>
        <p:spPr>
          <a:xfrm>
            <a:off x="4044472" y="6387933"/>
            <a:ext cx="2960341" cy="92163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5">
            <a:alphaModFix amt="16000"/>
          </a:blip>
          <a:srcRect t="18117"/>
          <a:stretch>
            <a:fillRect/>
          </a:stretch>
        </p:blipFill>
        <p:spPr>
          <a:xfrm>
            <a:off x="4044472" y="7309563"/>
            <a:ext cx="2960341" cy="1057472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4210640" y="6623091"/>
            <a:ext cx="2515534" cy="2020080"/>
            <a:chOff x="0" y="0"/>
            <a:chExt cx="1973075" cy="1584462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973075" cy="1584462"/>
            </a:xfrm>
            <a:custGeom>
              <a:avLst/>
              <a:gdLst/>
              <a:ahLst/>
              <a:cxnLst/>
              <a:rect l="l" t="t" r="r" b="b"/>
              <a:pathLst>
                <a:path w="1973075" h="1584462">
                  <a:moveTo>
                    <a:pt x="1848615" y="1584462"/>
                  </a:moveTo>
                  <a:lnTo>
                    <a:pt x="124460" y="1584462"/>
                  </a:lnTo>
                  <a:cubicBezTo>
                    <a:pt x="55880" y="1584462"/>
                    <a:pt x="0" y="1528582"/>
                    <a:pt x="0" y="146000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848615" y="0"/>
                  </a:lnTo>
                  <a:cubicBezTo>
                    <a:pt x="1917195" y="0"/>
                    <a:pt x="1973075" y="55880"/>
                    <a:pt x="1973075" y="124460"/>
                  </a:cubicBezTo>
                  <a:lnTo>
                    <a:pt x="1973075" y="1460002"/>
                  </a:lnTo>
                  <a:cubicBezTo>
                    <a:pt x="1973075" y="1528582"/>
                    <a:pt x="1917195" y="1584462"/>
                    <a:pt x="1848615" y="1584462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6" name="Group 16"/>
          <p:cNvGrpSpPr/>
          <p:nvPr/>
        </p:nvGrpSpPr>
        <p:grpSpPr>
          <a:xfrm>
            <a:off x="5205055" y="6303504"/>
            <a:ext cx="639175" cy="639175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B615C"/>
            </a:solidFill>
          </p:spPr>
        </p:sp>
      </p:grpSp>
      <p:sp>
        <p:nvSpPr>
          <p:cNvPr id="18" name="TextBox 18"/>
          <p:cNvSpPr txBox="1"/>
          <p:nvPr/>
        </p:nvSpPr>
        <p:spPr>
          <a:xfrm>
            <a:off x="5263375" y="6446434"/>
            <a:ext cx="522536" cy="315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75"/>
              </a:lnSpc>
            </a:pPr>
            <a:r>
              <a:rPr lang="en-US" sz="1839">
                <a:solidFill>
                  <a:srgbClr val="FFFFFF"/>
                </a:solidFill>
                <a:latin typeface="Inter"/>
              </a:rPr>
              <a:t>01</a:t>
            </a:r>
          </a:p>
        </p:txBody>
      </p:sp>
      <p:pic>
        <p:nvPicPr>
          <p:cNvPr id="19" name="Picture 19"/>
          <p:cNvPicPr>
            <a:picLocks noChangeAspect="1"/>
          </p:cNvPicPr>
          <p:nvPr/>
        </p:nvPicPr>
        <p:blipFill>
          <a:blip r:embed="rId5">
            <a:alphaModFix amt="16000"/>
          </a:blip>
          <a:srcRect b="28635"/>
          <a:stretch>
            <a:fillRect/>
          </a:stretch>
        </p:blipFill>
        <p:spPr>
          <a:xfrm>
            <a:off x="7663830" y="6387933"/>
            <a:ext cx="2960341" cy="92163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5">
            <a:alphaModFix amt="16000"/>
          </a:blip>
          <a:srcRect t="18117"/>
          <a:stretch>
            <a:fillRect/>
          </a:stretch>
        </p:blipFill>
        <p:spPr>
          <a:xfrm>
            <a:off x="7663830" y="7309563"/>
            <a:ext cx="2960341" cy="1057472"/>
          </a:xfrm>
          <a:prstGeom prst="rect">
            <a:avLst/>
          </a:prstGeom>
        </p:spPr>
      </p:pic>
      <p:grpSp>
        <p:nvGrpSpPr>
          <p:cNvPr id="21" name="Group 21"/>
          <p:cNvGrpSpPr/>
          <p:nvPr/>
        </p:nvGrpSpPr>
        <p:grpSpPr>
          <a:xfrm>
            <a:off x="7829997" y="6623091"/>
            <a:ext cx="2515534" cy="2020080"/>
            <a:chOff x="0" y="0"/>
            <a:chExt cx="1973075" cy="1584462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973075" cy="1584462"/>
            </a:xfrm>
            <a:custGeom>
              <a:avLst/>
              <a:gdLst/>
              <a:ahLst/>
              <a:cxnLst/>
              <a:rect l="l" t="t" r="r" b="b"/>
              <a:pathLst>
                <a:path w="1973075" h="1584462">
                  <a:moveTo>
                    <a:pt x="1848615" y="1584462"/>
                  </a:moveTo>
                  <a:lnTo>
                    <a:pt x="124460" y="1584462"/>
                  </a:lnTo>
                  <a:cubicBezTo>
                    <a:pt x="55880" y="1584462"/>
                    <a:pt x="0" y="1528582"/>
                    <a:pt x="0" y="146000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848615" y="0"/>
                  </a:lnTo>
                  <a:cubicBezTo>
                    <a:pt x="1917195" y="0"/>
                    <a:pt x="1973075" y="55880"/>
                    <a:pt x="1973075" y="124460"/>
                  </a:cubicBezTo>
                  <a:lnTo>
                    <a:pt x="1973075" y="1460002"/>
                  </a:lnTo>
                  <a:cubicBezTo>
                    <a:pt x="1973075" y="1528582"/>
                    <a:pt x="1917195" y="1584462"/>
                    <a:pt x="1848615" y="1584462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23" name="Group 23"/>
          <p:cNvGrpSpPr/>
          <p:nvPr/>
        </p:nvGrpSpPr>
        <p:grpSpPr>
          <a:xfrm>
            <a:off x="8824413" y="6303504"/>
            <a:ext cx="639175" cy="639175"/>
            <a:chOff x="0" y="0"/>
            <a:chExt cx="6350000" cy="6350000"/>
          </a:xfrm>
        </p:grpSpPr>
        <p:sp>
          <p:nvSpPr>
            <p:cNvPr id="24" name="Freeform 24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B615C"/>
            </a:solidFill>
          </p:spPr>
        </p:sp>
      </p:grpSp>
      <p:sp>
        <p:nvSpPr>
          <p:cNvPr id="25" name="TextBox 25"/>
          <p:cNvSpPr txBox="1"/>
          <p:nvPr/>
        </p:nvSpPr>
        <p:spPr>
          <a:xfrm>
            <a:off x="8882732" y="6446434"/>
            <a:ext cx="522536" cy="315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75"/>
              </a:lnSpc>
            </a:pPr>
            <a:r>
              <a:rPr lang="en-US" sz="1839">
                <a:solidFill>
                  <a:srgbClr val="FFFFFF"/>
                </a:solidFill>
                <a:latin typeface="Inter"/>
              </a:rPr>
              <a:t>02</a:t>
            </a:r>
          </a:p>
        </p:txBody>
      </p:sp>
      <p:pic>
        <p:nvPicPr>
          <p:cNvPr id="26" name="Picture 26"/>
          <p:cNvPicPr>
            <a:picLocks noChangeAspect="1"/>
          </p:cNvPicPr>
          <p:nvPr/>
        </p:nvPicPr>
        <p:blipFill>
          <a:blip r:embed="rId5">
            <a:alphaModFix amt="16000"/>
          </a:blip>
          <a:srcRect b="28635"/>
          <a:stretch>
            <a:fillRect/>
          </a:stretch>
        </p:blipFill>
        <p:spPr>
          <a:xfrm>
            <a:off x="11283187" y="6387933"/>
            <a:ext cx="2960341" cy="92163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5">
            <a:alphaModFix amt="16000"/>
          </a:blip>
          <a:srcRect t="18117"/>
          <a:stretch>
            <a:fillRect/>
          </a:stretch>
        </p:blipFill>
        <p:spPr>
          <a:xfrm>
            <a:off x="11283187" y="7309563"/>
            <a:ext cx="2960341" cy="1057472"/>
          </a:xfrm>
          <a:prstGeom prst="rect">
            <a:avLst/>
          </a:prstGeom>
        </p:spPr>
      </p:pic>
      <p:grpSp>
        <p:nvGrpSpPr>
          <p:cNvPr id="28" name="Group 28"/>
          <p:cNvGrpSpPr/>
          <p:nvPr/>
        </p:nvGrpSpPr>
        <p:grpSpPr>
          <a:xfrm>
            <a:off x="11449354" y="6623091"/>
            <a:ext cx="2515534" cy="2020080"/>
            <a:chOff x="0" y="0"/>
            <a:chExt cx="1973075" cy="1584462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1973075" cy="1584462"/>
            </a:xfrm>
            <a:custGeom>
              <a:avLst/>
              <a:gdLst/>
              <a:ahLst/>
              <a:cxnLst/>
              <a:rect l="l" t="t" r="r" b="b"/>
              <a:pathLst>
                <a:path w="1973075" h="1584462">
                  <a:moveTo>
                    <a:pt x="1848615" y="1584462"/>
                  </a:moveTo>
                  <a:lnTo>
                    <a:pt x="124460" y="1584462"/>
                  </a:lnTo>
                  <a:cubicBezTo>
                    <a:pt x="55880" y="1584462"/>
                    <a:pt x="0" y="1528582"/>
                    <a:pt x="0" y="146000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848615" y="0"/>
                  </a:lnTo>
                  <a:cubicBezTo>
                    <a:pt x="1917195" y="0"/>
                    <a:pt x="1973075" y="55880"/>
                    <a:pt x="1973075" y="124460"/>
                  </a:cubicBezTo>
                  <a:lnTo>
                    <a:pt x="1973075" y="1460002"/>
                  </a:lnTo>
                  <a:cubicBezTo>
                    <a:pt x="1973075" y="1528582"/>
                    <a:pt x="1917195" y="1584462"/>
                    <a:pt x="1848615" y="1584462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30" name="TextBox 30"/>
          <p:cNvSpPr txBox="1"/>
          <p:nvPr/>
        </p:nvSpPr>
        <p:spPr>
          <a:xfrm>
            <a:off x="4388431" y="7204704"/>
            <a:ext cx="2136468" cy="8911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30"/>
              </a:lnSpc>
            </a:pPr>
            <a:r>
              <a:rPr lang="en-US" sz="1664">
                <a:solidFill>
                  <a:srgbClr val="595959"/>
                </a:solidFill>
                <a:latin typeface="Poppins Bold"/>
              </a:rPr>
              <a:t>Learn New Concepts in Data Science</a:t>
            </a:r>
          </a:p>
        </p:txBody>
      </p:sp>
      <p:grpSp>
        <p:nvGrpSpPr>
          <p:cNvPr id="31" name="Group 31"/>
          <p:cNvGrpSpPr/>
          <p:nvPr/>
        </p:nvGrpSpPr>
        <p:grpSpPr>
          <a:xfrm>
            <a:off x="12443770" y="6303504"/>
            <a:ext cx="639175" cy="639175"/>
            <a:chOff x="0" y="0"/>
            <a:chExt cx="6350000" cy="6350000"/>
          </a:xfrm>
        </p:grpSpPr>
        <p:sp>
          <p:nvSpPr>
            <p:cNvPr id="32" name="Freeform 32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B615C"/>
            </a:solidFill>
          </p:spPr>
        </p:sp>
      </p:grpSp>
      <p:sp>
        <p:nvSpPr>
          <p:cNvPr id="33" name="TextBox 33"/>
          <p:cNvSpPr txBox="1"/>
          <p:nvPr/>
        </p:nvSpPr>
        <p:spPr>
          <a:xfrm>
            <a:off x="12502090" y="6446434"/>
            <a:ext cx="522536" cy="315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75"/>
              </a:lnSpc>
            </a:pPr>
            <a:r>
              <a:rPr lang="en-US" sz="1839">
                <a:solidFill>
                  <a:srgbClr val="FFFFFF"/>
                </a:solidFill>
                <a:latin typeface="Inter"/>
              </a:rPr>
              <a:t>03</a:t>
            </a:r>
          </a:p>
        </p:txBody>
      </p:sp>
      <p:pic>
        <p:nvPicPr>
          <p:cNvPr id="34" name="Picture 3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5182140">
            <a:off x="17955769" y="4282512"/>
            <a:ext cx="1709327" cy="1709327"/>
          </a:xfrm>
          <a:prstGeom prst="rect">
            <a:avLst/>
          </a:prstGeom>
        </p:spPr>
      </p:pic>
      <p:grpSp>
        <p:nvGrpSpPr>
          <p:cNvPr id="35" name="Group 35"/>
          <p:cNvGrpSpPr>
            <a:grpSpLocks noChangeAspect="1"/>
          </p:cNvGrpSpPr>
          <p:nvPr/>
        </p:nvGrpSpPr>
        <p:grpSpPr>
          <a:xfrm rot="-5417392">
            <a:off x="15365710" y="3987361"/>
            <a:ext cx="4389174" cy="2312278"/>
            <a:chOff x="0" y="0"/>
            <a:chExt cx="1610360" cy="848360"/>
          </a:xfrm>
        </p:grpSpPr>
        <p:sp>
          <p:nvSpPr>
            <p:cNvPr id="36" name="Freeform 36"/>
            <p:cNvSpPr/>
            <p:nvPr/>
          </p:nvSpPr>
          <p:spPr>
            <a:xfrm>
              <a:off x="-31750" y="0"/>
              <a:ext cx="1675130" cy="880110"/>
            </a:xfrm>
            <a:custGeom>
              <a:avLst/>
              <a:gdLst/>
              <a:ahLst/>
              <a:cxnLst/>
              <a:rect l="l" t="t" r="r" b="b"/>
              <a:pathLst>
                <a:path w="1675130" h="880110">
                  <a:moveTo>
                    <a:pt x="266700" y="848360"/>
                  </a:moveTo>
                  <a:cubicBezTo>
                    <a:pt x="236220" y="848360"/>
                    <a:pt x="205740" y="842010"/>
                    <a:pt x="175260" y="829310"/>
                  </a:cubicBezTo>
                  <a:cubicBezTo>
                    <a:pt x="55880" y="778510"/>
                    <a:pt x="0" y="641350"/>
                    <a:pt x="50800" y="521970"/>
                  </a:cubicBezTo>
                  <a:cubicBezTo>
                    <a:pt x="184150" y="204470"/>
                    <a:pt x="492760" y="0"/>
                    <a:pt x="836930" y="0"/>
                  </a:cubicBezTo>
                  <a:cubicBezTo>
                    <a:pt x="1181100" y="0"/>
                    <a:pt x="1489710" y="204470"/>
                    <a:pt x="1624330" y="521970"/>
                  </a:cubicBezTo>
                  <a:cubicBezTo>
                    <a:pt x="1675130" y="641350"/>
                    <a:pt x="1619250" y="779780"/>
                    <a:pt x="1499870" y="829310"/>
                  </a:cubicBezTo>
                  <a:cubicBezTo>
                    <a:pt x="1380490" y="880110"/>
                    <a:pt x="1242060" y="824230"/>
                    <a:pt x="1192530" y="704850"/>
                  </a:cubicBezTo>
                  <a:cubicBezTo>
                    <a:pt x="1131570" y="562610"/>
                    <a:pt x="991870" y="469900"/>
                    <a:pt x="836930" y="469900"/>
                  </a:cubicBezTo>
                  <a:cubicBezTo>
                    <a:pt x="681990" y="469900"/>
                    <a:pt x="543560" y="562610"/>
                    <a:pt x="482600" y="704850"/>
                  </a:cubicBezTo>
                  <a:cubicBezTo>
                    <a:pt x="445770" y="793750"/>
                    <a:pt x="358140" y="848360"/>
                    <a:pt x="266700" y="848360"/>
                  </a:cubicBezTo>
                  <a:close/>
                </a:path>
              </a:pathLst>
            </a:custGeom>
            <a:solidFill>
              <a:srgbClr val="FA6742"/>
            </a:solidFill>
          </p:spPr>
        </p:sp>
      </p:grpSp>
      <p:pic>
        <p:nvPicPr>
          <p:cNvPr id="37" name="Picture 3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2901965">
            <a:off x="763855" y="718444"/>
            <a:ext cx="179287" cy="179287"/>
          </a:xfrm>
          <a:prstGeom prst="rect">
            <a:avLst/>
          </a:prstGeom>
        </p:spPr>
      </p:pic>
      <p:grpSp>
        <p:nvGrpSpPr>
          <p:cNvPr id="38" name="Group 38"/>
          <p:cNvGrpSpPr>
            <a:grpSpLocks noChangeAspect="1"/>
          </p:cNvGrpSpPr>
          <p:nvPr/>
        </p:nvGrpSpPr>
        <p:grpSpPr>
          <a:xfrm rot="8098501">
            <a:off x="716074" y="779502"/>
            <a:ext cx="460369" cy="242529"/>
            <a:chOff x="0" y="0"/>
            <a:chExt cx="1610360" cy="848360"/>
          </a:xfrm>
        </p:grpSpPr>
        <p:sp>
          <p:nvSpPr>
            <p:cNvPr id="39" name="Freeform 39"/>
            <p:cNvSpPr/>
            <p:nvPr/>
          </p:nvSpPr>
          <p:spPr>
            <a:xfrm>
              <a:off x="-31750" y="0"/>
              <a:ext cx="1675130" cy="880110"/>
            </a:xfrm>
            <a:custGeom>
              <a:avLst/>
              <a:gdLst/>
              <a:ahLst/>
              <a:cxnLst/>
              <a:rect l="l" t="t" r="r" b="b"/>
              <a:pathLst>
                <a:path w="1675130" h="880110">
                  <a:moveTo>
                    <a:pt x="266700" y="848360"/>
                  </a:moveTo>
                  <a:cubicBezTo>
                    <a:pt x="236220" y="848360"/>
                    <a:pt x="205740" y="842010"/>
                    <a:pt x="175260" y="829310"/>
                  </a:cubicBezTo>
                  <a:cubicBezTo>
                    <a:pt x="55880" y="778510"/>
                    <a:pt x="0" y="641350"/>
                    <a:pt x="50800" y="521970"/>
                  </a:cubicBezTo>
                  <a:cubicBezTo>
                    <a:pt x="184150" y="204470"/>
                    <a:pt x="492760" y="0"/>
                    <a:pt x="836930" y="0"/>
                  </a:cubicBezTo>
                  <a:cubicBezTo>
                    <a:pt x="1181100" y="0"/>
                    <a:pt x="1489710" y="204470"/>
                    <a:pt x="1624330" y="521970"/>
                  </a:cubicBezTo>
                  <a:cubicBezTo>
                    <a:pt x="1675130" y="641350"/>
                    <a:pt x="1619250" y="779780"/>
                    <a:pt x="1499870" y="829310"/>
                  </a:cubicBezTo>
                  <a:cubicBezTo>
                    <a:pt x="1380490" y="880110"/>
                    <a:pt x="1242060" y="824230"/>
                    <a:pt x="1192530" y="704850"/>
                  </a:cubicBezTo>
                  <a:cubicBezTo>
                    <a:pt x="1131570" y="562610"/>
                    <a:pt x="991870" y="469900"/>
                    <a:pt x="836930" y="469900"/>
                  </a:cubicBezTo>
                  <a:cubicBezTo>
                    <a:pt x="681990" y="469900"/>
                    <a:pt x="543560" y="562610"/>
                    <a:pt x="482600" y="704850"/>
                  </a:cubicBezTo>
                  <a:cubicBezTo>
                    <a:pt x="445770" y="793750"/>
                    <a:pt x="358140" y="848360"/>
                    <a:pt x="266700" y="848360"/>
                  </a:cubicBezTo>
                  <a:close/>
                </a:path>
              </a:pathLst>
            </a:custGeom>
            <a:solidFill>
              <a:srgbClr val="FA6742"/>
            </a:solidFill>
          </p:spPr>
        </p:sp>
      </p:grpSp>
      <p:sp>
        <p:nvSpPr>
          <p:cNvPr id="40" name="TextBox 40"/>
          <p:cNvSpPr txBox="1"/>
          <p:nvPr/>
        </p:nvSpPr>
        <p:spPr>
          <a:xfrm>
            <a:off x="1321459" y="702945"/>
            <a:ext cx="2851622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9D9D9D"/>
                </a:solidFill>
                <a:latin typeface="Inter"/>
              </a:rPr>
              <a:t>VIZUAMATIX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8019530" y="7296283"/>
            <a:ext cx="2136468" cy="5959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30"/>
              </a:lnSpc>
            </a:pPr>
            <a:r>
              <a:rPr lang="en-US" sz="1664">
                <a:solidFill>
                  <a:srgbClr val="595959"/>
                </a:solidFill>
                <a:latin typeface="Poppins Bold"/>
              </a:rPr>
              <a:t>Image Processing Concepts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11649641" y="7352342"/>
            <a:ext cx="2136468" cy="5959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30"/>
              </a:lnSpc>
            </a:pPr>
            <a:r>
              <a:rPr lang="en-US" sz="1664">
                <a:solidFill>
                  <a:srgbClr val="595959"/>
                </a:solidFill>
                <a:latin typeface="Poppins Bold"/>
              </a:rPr>
              <a:t>New Statistical Concepts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5151042">
            <a:off x="3878789" y="9615207"/>
            <a:ext cx="2143067" cy="2143067"/>
          </a:xfrm>
          <a:prstGeom prst="rect">
            <a:avLst/>
          </a:prstGeom>
        </p:spPr>
      </p:pic>
      <p:grpSp>
        <p:nvGrpSpPr>
          <p:cNvPr id="3" name="Group 3"/>
          <p:cNvGrpSpPr>
            <a:grpSpLocks noChangeAspect="1"/>
          </p:cNvGrpSpPr>
          <p:nvPr/>
        </p:nvGrpSpPr>
        <p:grpSpPr>
          <a:xfrm rot="-5448489">
            <a:off x="631641" y="9259340"/>
            <a:ext cx="5502921" cy="2899015"/>
            <a:chOff x="0" y="0"/>
            <a:chExt cx="1610360" cy="848360"/>
          </a:xfrm>
        </p:grpSpPr>
        <p:sp>
          <p:nvSpPr>
            <p:cNvPr id="4" name="Freeform 4"/>
            <p:cNvSpPr/>
            <p:nvPr/>
          </p:nvSpPr>
          <p:spPr>
            <a:xfrm>
              <a:off x="-31750" y="0"/>
              <a:ext cx="1675130" cy="880110"/>
            </a:xfrm>
            <a:custGeom>
              <a:avLst/>
              <a:gdLst/>
              <a:ahLst/>
              <a:cxnLst/>
              <a:rect l="l" t="t" r="r" b="b"/>
              <a:pathLst>
                <a:path w="1675130" h="880110">
                  <a:moveTo>
                    <a:pt x="266700" y="848360"/>
                  </a:moveTo>
                  <a:cubicBezTo>
                    <a:pt x="236220" y="848360"/>
                    <a:pt x="205740" y="842010"/>
                    <a:pt x="175260" y="829310"/>
                  </a:cubicBezTo>
                  <a:cubicBezTo>
                    <a:pt x="55880" y="778510"/>
                    <a:pt x="0" y="641350"/>
                    <a:pt x="50800" y="521970"/>
                  </a:cubicBezTo>
                  <a:cubicBezTo>
                    <a:pt x="184150" y="204470"/>
                    <a:pt x="492760" y="0"/>
                    <a:pt x="836930" y="0"/>
                  </a:cubicBezTo>
                  <a:cubicBezTo>
                    <a:pt x="1181100" y="0"/>
                    <a:pt x="1489710" y="204470"/>
                    <a:pt x="1624330" y="521970"/>
                  </a:cubicBezTo>
                  <a:cubicBezTo>
                    <a:pt x="1675130" y="641350"/>
                    <a:pt x="1619250" y="779780"/>
                    <a:pt x="1499870" y="829310"/>
                  </a:cubicBezTo>
                  <a:cubicBezTo>
                    <a:pt x="1380490" y="880110"/>
                    <a:pt x="1242060" y="824230"/>
                    <a:pt x="1192530" y="704850"/>
                  </a:cubicBezTo>
                  <a:cubicBezTo>
                    <a:pt x="1131570" y="562610"/>
                    <a:pt x="991870" y="469900"/>
                    <a:pt x="836930" y="469900"/>
                  </a:cubicBezTo>
                  <a:cubicBezTo>
                    <a:pt x="681990" y="469900"/>
                    <a:pt x="543560" y="562610"/>
                    <a:pt x="482600" y="704850"/>
                  </a:cubicBezTo>
                  <a:cubicBezTo>
                    <a:pt x="445770" y="793750"/>
                    <a:pt x="358140" y="848360"/>
                    <a:pt x="266700" y="848360"/>
                  </a:cubicBezTo>
                  <a:close/>
                </a:path>
              </a:pathLst>
            </a:custGeom>
            <a:solidFill>
              <a:srgbClr val="FA6742"/>
            </a:solidFill>
          </p:spPr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2901965">
            <a:off x="763855" y="718444"/>
            <a:ext cx="179287" cy="179287"/>
          </a:xfrm>
          <a:prstGeom prst="rect">
            <a:avLst/>
          </a:prstGeom>
        </p:spPr>
      </p:pic>
      <p:grpSp>
        <p:nvGrpSpPr>
          <p:cNvPr id="6" name="Group 6"/>
          <p:cNvGrpSpPr>
            <a:grpSpLocks noChangeAspect="1"/>
          </p:cNvGrpSpPr>
          <p:nvPr/>
        </p:nvGrpSpPr>
        <p:grpSpPr>
          <a:xfrm rot="8098501">
            <a:off x="716074" y="779502"/>
            <a:ext cx="460369" cy="242529"/>
            <a:chOff x="0" y="0"/>
            <a:chExt cx="1610360" cy="848360"/>
          </a:xfrm>
        </p:grpSpPr>
        <p:sp>
          <p:nvSpPr>
            <p:cNvPr id="7" name="Freeform 7"/>
            <p:cNvSpPr/>
            <p:nvPr/>
          </p:nvSpPr>
          <p:spPr>
            <a:xfrm>
              <a:off x="-31750" y="0"/>
              <a:ext cx="1675130" cy="880110"/>
            </a:xfrm>
            <a:custGeom>
              <a:avLst/>
              <a:gdLst/>
              <a:ahLst/>
              <a:cxnLst/>
              <a:rect l="l" t="t" r="r" b="b"/>
              <a:pathLst>
                <a:path w="1675130" h="880110">
                  <a:moveTo>
                    <a:pt x="266700" y="848360"/>
                  </a:moveTo>
                  <a:cubicBezTo>
                    <a:pt x="236220" y="848360"/>
                    <a:pt x="205740" y="842010"/>
                    <a:pt x="175260" y="829310"/>
                  </a:cubicBezTo>
                  <a:cubicBezTo>
                    <a:pt x="55880" y="778510"/>
                    <a:pt x="0" y="641350"/>
                    <a:pt x="50800" y="521970"/>
                  </a:cubicBezTo>
                  <a:cubicBezTo>
                    <a:pt x="184150" y="204470"/>
                    <a:pt x="492760" y="0"/>
                    <a:pt x="836930" y="0"/>
                  </a:cubicBezTo>
                  <a:cubicBezTo>
                    <a:pt x="1181100" y="0"/>
                    <a:pt x="1489710" y="204470"/>
                    <a:pt x="1624330" y="521970"/>
                  </a:cubicBezTo>
                  <a:cubicBezTo>
                    <a:pt x="1675130" y="641350"/>
                    <a:pt x="1619250" y="779780"/>
                    <a:pt x="1499870" y="829310"/>
                  </a:cubicBezTo>
                  <a:cubicBezTo>
                    <a:pt x="1380490" y="880110"/>
                    <a:pt x="1242060" y="824230"/>
                    <a:pt x="1192530" y="704850"/>
                  </a:cubicBezTo>
                  <a:cubicBezTo>
                    <a:pt x="1131570" y="562610"/>
                    <a:pt x="991870" y="469900"/>
                    <a:pt x="836930" y="469900"/>
                  </a:cubicBezTo>
                  <a:cubicBezTo>
                    <a:pt x="681990" y="469900"/>
                    <a:pt x="543560" y="562610"/>
                    <a:pt x="482600" y="704850"/>
                  </a:cubicBezTo>
                  <a:cubicBezTo>
                    <a:pt x="445770" y="793750"/>
                    <a:pt x="358140" y="848360"/>
                    <a:pt x="266700" y="848360"/>
                  </a:cubicBezTo>
                  <a:close/>
                </a:path>
              </a:pathLst>
            </a:custGeom>
            <a:solidFill>
              <a:srgbClr val="FA6742"/>
            </a:solidFill>
          </p:spPr>
        </p:sp>
      </p:grpSp>
      <p:sp>
        <p:nvSpPr>
          <p:cNvPr id="8" name="TextBox 8"/>
          <p:cNvSpPr txBox="1"/>
          <p:nvPr/>
        </p:nvSpPr>
        <p:spPr>
          <a:xfrm>
            <a:off x="1321459" y="702945"/>
            <a:ext cx="2851622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9D9D9D"/>
                </a:solidFill>
                <a:latin typeface="Inter"/>
              </a:rPr>
              <a:t>VIZUAMATIX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10358380" y="1427505"/>
            <a:ext cx="1589200" cy="1589200"/>
            <a:chOff x="0" y="0"/>
            <a:chExt cx="6350000" cy="6350000"/>
          </a:xfrm>
        </p:grpSpPr>
        <p:sp>
          <p:nvSpPr>
            <p:cNvPr id="10" name="Freeform 10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51D40"/>
            </a:solidFill>
          </p:spPr>
        </p:sp>
      </p:grp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10157244" y="1427505"/>
            <a:ext cx="633792" cy="633792"/>
            <a:chOff x="0" y="0"/>
            <a:chExt cx="1708150" cy="170815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708150" cy="1708150"/>
            </a:xfrm>
            <a:custGeom>
              <a:avLst/>
              <a:gdLst/>
              <a:ahLst/>
              <a:cxnLst/>
              <a:rect l="l" t="t" r="r" b="b"/>
              <a:pathLst>
                <a:path w="1708150" h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1327DF"/>
            </a:solidFill>
          </p:spPr>
        </p:sp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800561" y="1813125"/>
            <a:ext cx="817959" cy="817959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10358380" y="3817168"/>
            <a:ext cx="1589200" cy="1589200"/>
            <a:chOff x="0" y="0"/>
            <a:chExt cx="6350000" cy="6350000"/>
          </a:xfrm>
        </p:grpSpPr>
        <p:sp>
          <p:nvSpPr>
            <p:cNvPr id="15" name="Freeform 1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51D40"/>
            </a:solidFill>
          </p:spPr>
        </p:sp>
      </p:grp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10157244" y="3817168"/>
            <a:ext cx="633792" cy="633792"/>
            <a:chOff x="0" y="0"/>
            <a:chExt cx="1708150" cy="170815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708150" cy="1708150"/>
            </a:xfrm>
            <a:custGeom>
              <a:avLst/>
              <a:gdLst/>
              <a:ahLst/>
              <a:cxnLst/>
              <a:rect l="l" t="t" r="r" b="b"/>
              <a:pathLst>
                <a:path w="1708150" h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1327DF"/>
            </a:solidFill>
          </p:spPr>
        </p:sp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0852570" y="4177502"/>
            <a:ext cx="685957" cy="849482"/>
          </a:xfrm>
          <a:prstGeom prst="rect">
            <a:avLst/>
          </a:prstGeom>
        </p:spPr>
      </p:pic>
      <p:grpSp>
        <p:nvGrpSpPr>
          <p:cNvPr id="19" name="Group 19"/>
          <p:cNvGrpSpPr/>
          <p:nvPr/>
        </p:nvGrpSpPr>
        <p:grpSpPr>
          <a:xfrm>
            <a:off x="10358380" y="6206831"/>
            <a:ext cx="1589200" cy="1589200"/>
            <a:chOff x="0" y="0"/>
            <a:chExt cx="6350000" cy="6350000"/>
          </a:xfrm>
        </p:grpSpPr>
        <p:sp>
          <p:nvSpPr>
            <p:cNvPr id="20" name="Freeform 20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51D40"/>
            </a:solidFill>
          </p:spPr>
        </p:sp>
      </p:grp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10157244" y="6206831"/>
            <a:ext cx="633792" cy="633792"/>
            <a:chOff x="0" y="0"/>
            <a:chExt cx="1708150" cy="170815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708150" cy="1708150"/>
            </a:xfrm>
            <a:custGeom>
              <a:avLst/>
              <a:gdLst/>
              <a:ahLst/>
              <a:cxnLst/>
              <a:rect l="l" t="t" r="r" b="b"/>
              <a:pathLst>
                <a:path w="1708150" h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1327DF"/>
            </a:solidFill>
          </p:spPr>
        </p:sp>
      </p:grpSp>
      <p:pic>
        <p:nvPicPr>
          <p:cNvPr id="23" name="Picture 2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0871620" y="6645930"/>
            <a:ext cx="746901" cy="735698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5508421" y="5611710"/>
            <a:ext cx="4117375" cy="3247785"/>
          </a:xfrm>
          <a:prstGeom prst="rect">
            <a:avLst/>
          </a:prstGeom>
        </p:spPr>
      </p:pic>
      <p:sp>
        <p:nvSpPr>
          <p:cNvPr id="25" name="TextBox 25"/>
          <p:cNvSpPr txBox="1"/>
          <p:nvPr/>
        </p:nvSpPr>
        <p:spPr>
          <a:xfrm>
            <a:off x="1835473" y="3799603"/>
            <a:ext cx="5731635" cy="1471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20"/>
              </a:lnSpc>
            </a:pPr>
            <a:r>
              <a:rPr lang="en-US" sz="2800">
                <a:solidFill>
                  <a:srgbClr val="0F0E0C"/>
                </a:solidFill>
                <a:latin typeface="Source Sans Pro Bold"/>
              </a:rPr>
              <a:t>On my Internship period i am hoping to polish my knowledge and skills in Data Science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835473" y="1641138"/>
            <a:ext cx="7101010" cy="1878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7200">
                <a:solidFill>
                  <a:srgbClr val="0F0E0C"/>
                </a:solidFill>
                <a:latin typeface="Josefin Sans Bold"/>
              </a:rPr>
              <a:t>FUTURE PROGRESS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2456179" y="1705215"/>
            <a:ext cx="4803121" cy="976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20"/>
              </a:lnSpc>
            </a:pPr>
            <a:r>
              <a:rPr lang="en-US" sz="2800" dirty="0">
                <a:solidFill>
                  <a:srgbClr val="323A44"/>
                </a:solidFill>
                <a:latin typeface="Source Sans Pro Bold"/>
              </a:rPr>
              <a:t>Improve Skills in Deep Learning and Neural Networks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2456179" y="4094878"/>
            <a:ext cx="4803121" cy="14689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20"/>
              </a:lnSpc>
            </a:pPr>
            <a:r>
              <a:rPr lang="en-US" sz="2800" dirty="0">
                <a:solidFill>
                  <a:srgbClr val="323A44"/>
                </a:solidFill>
                <a:latin typeface="Source Sans Pro Bold"/>
              </a:rPr>
              <a:t>Computer Vision based Solutions &amp; Financial Sector related Solutions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2456179" y="6484542"/>
            <a:ext cx="4803121" cy="976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20"/>
              </a:lnSpc>
            </a:pPr>
            <a:r>
              <a:rPr lang="en-US" sz="2800">
                <a:solidFill>
                  <a:srgbClr val="323A44"/>
                </a:solidFill>
                <a:latin typeface="Source Sans Pro Bold"/>
              </a:rPr>
              <a:t>Natural Language Processing based enhancements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403</Words>
  <Application>Microsoft Office PowerPoint</Application>
  <PresentationFormat>Custom</PresentationFormat>
  <Paragraphs>105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7" baseType="lpstr">
      <vt:lpstr>Poppins Bold</vt:lpstr>
      <vt:lpstr>Open Sans</vt:lpstr>
      <vt:lpstr>Calibri</vt:lpstr>
      <vt:lpstr>Arial</vt:lpstr>
      <vt:lpstr>Inter Bold</vt:lpstr>
      <vt:lpstr>Source Sans Pro Bold</vt:lpstr>
      <vt:lpstr>Archivo Black Bold</vt:lpstr>
      <vt:lpstr>Arimo Bold</vt:lpstr>
      <vt:lpstr>Josefin Sans Bold</vt:lpstr>
      <vt:lpstr>Barabara</vt:lpstr>
      <vt:lpstr>Poppins</vt:lpstr>
      <vt:lpstr>Inter</vt:lpstr>
      <vt:lpstr>Arimo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Company 6 Month Evaluation </dc:title>
  <cp:lastModifiedBy>dasa bros</cp:lastModifiedBy>
  <cp:revision>2</cp:revision>
  <dcterms:created xsi:type="dcterms:W3CDTF">2006-08-16T00:00:00Z</dcterms:created>
  <dcterms:modified xsi:type="dcterms:W3CDTF">2022-05-03T18:32:39Z</dcterms:modified>
  <dc:identifier>DAE_nVbRzUk</dc:identifier>
</cp:coreProperties>
</file>